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34EDA26B-75CE-46D7-A6EA-3001CF8A638D}"/>
    <pc:docChg chg="custSel modSld">
      <pc:chgData name="Xinyi Shen" userId="c45f212b-5789-4129-bf03-1592b57bd5dd" providerId="ADAL" clId="{34EDA26B-75CE-46D7-A6EA-3001CF8A638D}" dt="2022-06-12T20:13:50.172" v="1" actId="165"/>
      <pc:docMkLst>
        <pc:docMk/>
      </pc:docMkLst>
      <pc:sldChg chg="delSp modSp mod">
        <pc:chgData name="Xinyi Shen" userId="c45f212b-5789-4129-bf03-1592b57bd5dd" providerId="ADAL" clId="{34EDA26B-75CE-46D7-A6EA-3001CF8A638D}" dt="2022-06-12T20:13:50.172" v="1" actId="165"/>
        <pc:sldMkLst>
          <pc:docMk/>
          <pc:sldMk cId="1896101560" sldId="270"/>
        </pc:sldMkLst>
        <pc:spChg chg="del">
          <ac:chgData name="Xinyi Shen" userId="c45f212b-5789-4129-bf03-1592b57bd5dd" providerId="ADAL" clId="{34EDA26B-75CE-46D7-A6EA-3001CF8A638D}" dt="2022-06-12T20:13:42.934" v="0" actId="478"/>
          <ac:spMkLst>
            <pc:docMk/>
            <pc:sldMk cId="1896101560" sldId="270"/>
            <ac:spMk id="4" creationId="{0746D3D8-97AB-4115-8C22-FC2E31B3C528}"/>
          </ac:spMkLst>
        </pc:spChg>
        <pc:spChg chg="mod topLvl">
          <ac:chgData name="Xinyi Shen" userId="c45f212b-5789-4129-bf03-1592b57bd5dd" providerId="ADAL" clId="{34EDA26B-75CE-46D7-A6EA-3001CF8A638D}" dt="2022-06-12T20:13:50.172" v="1" actId="165"/>
          <ac:spMkLst>
            <pc:docMk/>
            <pc:sldMk cId="1896101560" sldId="270"/>
            <ac:spMk id="5" creationId="{1607DBF1-E167-440B-9A26-6F13D6C07B6A}"/>
          </ac:spMkLst>
        </pc:spChg>
        <pc:spChg chg="mod topLvl">
          <ac:chgData name="Xinyi Shen" userId="c45f212b-5789-4129-bf03-1592b57bd5dd" providerId="ADAL" clId="{34EDA26B-75CE-46D7-A6EA-3001CF8A638D}" dt="2022-06-12T20:13:50.172" v="1" actId="165"/>
          <ac:spMkLst>
            <pc:docMk/>
            <pc:sldMk cId="1896101560" sldId="270"/>
            <ac:spMk id="7" creationId="{6D757D6F-CFBC-466F-98D6-A12B0123E942}"/>
          </ac:spMkLst>
        </pc:spChg>
        <pc:grpChg chg="del">
          <ac:chgData name="Xinyi Shen" userId="c45f212b-5789-4129-bf03-1592b57bd5dd" providerId="ADAL" clId="{34EDA26B-75CE-46D7-A6EA-3001CF8A638D}" dt="2022-06-12T20:13:50.172" v="1" actId="165"/>
          <ac:grpSpMkLst>
            <pc:docMk/>
            <pc:sldMk cId="1896101560" sldId="270"/>
            <ac:grpSpMk id="9" creationId="{341B63C8-CD22-4EEC-A119-08B91B60B451}"/>
          </ac:grpSpMkLst>
        </pc:grpChg>
        <pc:picChg chg="mod topLvl">
          <ac:chgData name="Xinyi Shen" userId="c45f212b-5789-4129-bf03-1592b57bd5dd" providerId="ADAL" clId="{34EDA26B-75CE-46D7-A6EA-3001CF8A638D}" dt="2022-06-12T20:13:50.172" v="1" actId="165"/>
          <ac:picMkLst>
            <pc:docMk/>
            <pc:sldMk cId="1896101560" sldId="270"/>
            <ac:picMk id="6" creationId="{7A762D0E-F37C-421D-ABFE-8495091BB967}"/>
          </ac:picMkLst>
        </pc:picChg>
      </pc:sldChg>
    </pc:docChg>
  </pc:docChgLst>
  <pc:docChgLst>
    <pc:chgData name="Xinyi Shen" userId="c45f212b-5789-4129-bf03-1592b57bd5dd" providerId="ADAL" clId="{4C1CACBF-A9BE-410F-A038-A1229B917A2B}"/>
    <pc:docChg chg="modSld">
      <pc:chgData name="Xinyi Shen" userId="c45f212b-5789-4129-bf03-1592b57bd5dd" providerId="ADAL" clId="{4C1CACBF-A9BE-410F-A038-A1229B917A2B}" dt="2022-05-17T22:15:17.019" v="8" actId="1076"/>
      <pc:docMkLst>
        <pc:docMk/>
      </pc:docMkLst>
      <pc:sldChg chg="addSp modSp">
        <pc:chgData name="Xinyi Shen" userId="c45f212b-5789-4129-bf03-1592b57bd5dd" providerId="ADAL" clId="{4C1CACBF-A9BE-410F-A038-A1229B917A2B}" dt="2022-05-17T00:50:57.369" v="1" actId="164"/>
        <pc:sldMkLst>
          <pc:docMk/>
          <pc:sldMk cId="1896101560" sldId="270"/>
        </pc:sldMkLst>
        <pc:spChg chg="mod">
          <ac:chgData name="Xinyi Shen" userId="c45f212b-5789-4129-bf03-1592b57bd5dd" providerId="ADAL" clId="{4C1CACBF-A9BE-410F-A038-A1229B917A2B}" dt="2022-05-17T00:50:57.369" v="1" actId="164"/>
          <ac:spMkLst>
            <pc:docMk/>
            <pc:sldMk cId="1896101560" sldId="270"/>
            <ac:spMk id="4" creationId="{0746D3D8-97AB-4115-8C22-FC2E31B3C528}"/>
          </ac:spMkLst>
        </pc:spChg>
        <pc:spChg chg="mod">
          <ac:chgData name="Xinyi Shen" userId="c45f212b-5789-4129-bf03-1592b57bd5dd" providerId="ADAL" clId="{4C1CACBF-A9BE-410F-A038-A1229B917A2B}" dt="2022-05-17T00:50:57.369" v="1" actId="164"/>
          <ac:spMkLst>
            <pc:docMk/>
            <pc:sldMk cId="1896101560" sldId="270"/>
            <ac:spMk id="5" creationId="{1607DBF1-E167-440B-9A26-6F13D6C07B6A}"/>
          </ac:spMkLst>
        </pc:spChg>
        <pc:spChg chg="mod">
          <ac:chgData name="Xinyi Shen" userId="c45f212b-5789-4129-bf03-1592b57bd5dd" providerId="ADAL" clId="{4C1CACBF-A9BE-410F-A038-A1229B917A2B}" dt="2022-05-17T00:50:57.369" v="1" actId="164"/>
          <ac:spMkLst>
            <pc:docMk/>
            <pc:sldMk cId="1896101560" sldId="270"/>
            <ac:spMk id="7" creationId="{6D757D6F-CFBC-466F-98D6-A12B0123E942}"/>
          </ac:spMkLst>
        </pc:spChg>
        <pc:spChg chg="mod">
          <ac:chgData name="Xinyi Shen" userId="c45f212b-5789-4129-bf03-1592b57bd5dd" providerId="ADAL" clId="{4C1CACBF-A9BE-410F-A038-A1229B917A2B}" dt="2022-05-16T10:18:39.291" v="0" actId="164"/>
          <ac:spMkLst>
            <pc:docMk/>
            <pc:sldMk cId="1896101560" sldId="270"/>
            <ac:spMk id="47" creationId="{D1880D93-8496-44BD-B5FD-6A7F960748E7}"/>
          </ac:spMkLst>
        </pc:spChg>
        <pc:spChg chg="mod">
          <ac:chgData name="Xinyi Shen" userId="c45f212b-5789-4129-bf03-1592b57bd5dd" providerId="ADAL" clId="{4C1CACBF-A9BE-410F-A038-A1229B917A2B}" dt="2022-05-16T10:18:39.291" v="0" actId="164"/>
          <ac:spMkLst>
            <pc:docMk/>
            <pc:sldMk cId="1896101560" sldId="270"/>
            <ac:spMk id="49" creationId="{40C8E6CC-BEEC-48EE-A9D6-ADAE2C27B74E}"/>
          </ac:spMkLst>
        </pc:spChg>
        <pc:grpChg chg="add mod">
          <ac:chgData name="Xinyi Shen" userId="c45f212b-5789-4129-bf03-1592b57bd5dd" providerId="ADAL" clId="{4C1CACBF-A9BE-410F-A038-A1229B917A2B}" dt="2022-05-16T10:18:39.291" v="0" actId="164"/>
          <ac:grpSpMkLst>
            <pc:docMk/>
            <pc:sldMk cId="1896101560" sldId="270"/>
            <ac:grpSpMk id="2" creationId="{A446B722-092E-398E-3C6F-347D23F5E601}"/>
          </ac:grpSpMkLst>
        </pc:grpChg>
        <pc:grpChg chg="add mod">
          <ac:chgData name="Xinyi Shen" userId="c45f212b-5789-4129-bf03-1592b57bd5dd" providerId="ADAL" clId="{4C1CACBF-A9BE-410F-A038-A1229B917A2B}" dt="2022-05-17T00:50:57.369" v="1" actId="164"/>
          <ac:grpSpMkLst>
            <pc:docMk/>
            <pc:sldMk cId="1896101560" sldId="270"/>
            <ac:grpSpMk id="3" creationId="{E9BB1182-FC26-1311-25D8-441E4C3ABE13}"/>
          </ac:grpSpMkLst>
        </pc:grpChg>
        <pc:picChg chg="mod">
          <ac:chgData name="Xinyi Shen" userId="c45f212b-5789-4129-bf03-1592b57bd5dd" providerId="ADAL" clId="{4C1CACBF-A9BE-410F-A038-A1229B917A2B}" dt="2022-05-17T00:50:57.369" v="1" actId="164"/>
          <ac:picMkLst>
            <pc:docMk/>
            <pc:sldMk cId="1896101560" sldId="270"/>
            <ac:picMk id="2" creationId="{389F708E-F876-49F7-B71C-B339AA7FD4C6}"/>
          </ac:picMkLst>
        </pc:picChg>
        <pc:picChg chg="mod">
          <ac:chgData name="Xinyi Shen" userId="c45f212b-5789-4129-bf03-1592b57bd5dd" providerId="ADAL" clId="{4C1CACBF-A9BE-410F-A038-A1229B917A2B}" dt="2022-05-16T10:18:39.291" v="0" actId="164"/>
          <ac:picMkLst>
            <pc:docMk/>
            <pc:sldMk cId="1896101560" sldId="270"/>
            <ac:picMk id="46" creationId="{414B5580-0E5E-475F-AE25-0B60E0EDFF4F}"/>
          </ac:picMkLst>
        </pc:picChg>
        <pc:cxnChg chg="mod">
          <ac:chgData name="Xinyi Shen" userId="c45f212b-5789-4129-bf03-1592b57bd5dd" providerId="ADAL" clId="{4C1CACBF-A9BE-410F-A038-A1229B917A2B}" dt="2022-05-16T10:18:39.291" v="0" actId="164"/>
          <ac:cxnSpMkLst>
            <pc:docMk/>
            <pc:sldMk cId="1896101560" sldId="270"/>
            <ac:cxnSpMk id="51" creationId="{2C4AEA0F-80F4-40DD-AB71-EB00A1275B40}"/>
          </ac:cxnSpMkLst>
        </pc:cxnChg>
      </pc:sldChg>
      <pc:sldChg chg="modSp mod">
        <pc:chgData name="Xinyi Shen" userId="c45f212b-5789-4129-bf03-1592b57bd5dd" providerId="ADAL" clId="{4C1CACBF-A9BE-410F-A038-A1229B917A2B}" dt="2022-05-17T22:15:17.019" v="8" actId="1076"/>
        <pc:sldMkLst>
          <pc:docMk/>
          <pc:sldMk cId="3275277070" sldId="271"/>
        </pc:sldMkLst>
        <pc:picChg chg="mod modCrop">
          <ac:chgData name="Xinyi Shen" userId="c45f212b-5789-4129-bf03-1592b57bd5dd" providerId="ADAL" clId="{4C1CACBF-A9BE-410F-A038-A1229B917A2B}" dt="2022-05-17T22:15:17.019" v="8" actId="1076"/>
          <ac:picMkLst>
            <pc:docMk/>
            <pc:sldMk cId="3275277070" sldId="271"/>
            <ac:picMk id="4" creationId="{5BCCA93F-66DB-4417-B071-7E7EFAC8F260}"/>
          </ac:picMkLst>
        </pc:picChg>
      </pc:sldChg>
    </pc:docChg>
  </pc:docChgLst>
  <pc:docChgLst>
    <pc:chgData name="Xinyi Shen" userId="c45f212b-5789-4129-bf03-1592b57bd5dd" providerId="ADAL" clId="{3FC86DCF-9D00-458E-A7A1-F686AE77DE4F}"/>
    <pc:docChg chg="undo custSel addSld modSld">
      <pc:chgData name="Xinyi Shen" userId="c45f212b-5789-4129-bf03-1592b57bd5dd" providerId="ADAL" clId="{3FC86DCF-9D00-458E-A7A1-F686AE77DE4F}" dt="2022-05-16T10:16:12.251" v="383" actId="1036"/>
      <pc:docMkLst>
        <pc:docMk/>
      </pc:docMkLst>
      <pc:sldChg chg="addSp delSp modSp add">
        <pc:chgData name="Xinyi Shen" userId="c45f212b-5789-4129-bf03-1592b57bd5dd" providerId="ADAL" clId="{3FC86DCF-9D00-458E-A7A1-F686AE77DE4F}" dt="2022-05-16T10:16:12.251" v="383" actId="1036"/>
        <pc:sldMkLst>
          <pc:docMk/>
          <pc:sldMk cId="1896101560" sldId="270"/>
        </pc:sldMkLst>
        <pc:spChg chg="del">
          <ac:chgData name="Xinyi Shen" userId="c45f212b-5789-4129-bf03-1592b57bd5dd" providerId="ADAL" clId="{3FC86DCF-9D00-458E-A7A1-F686AE77DE4F}" dt="2022-05-14T13:17:23.087" v="2" actId="478"/>
          <ac:spMkLst>
            <pc:docMk/>
            <pc:sldMk cId="1896101560" sldId="270"/>
            <ac:spMk id="2" creationId="{116282AD-91A4-4659-B9BC-796146A69DCA}"/>
          </ac:spMkLst>
        </pc:spChg>
        <pc:spChg chg="del">
          <ac:chgData name="Xinyi Shen" userId="c45f212b-5789-4129-bf03-1592b57bd5dd" providerId="ADAL" clId="{3FC86DCF-9D00-458E-A7A1-F686AE77DE4F}" dt="2022-05-14T13:17:21.368" v="1" actId="478"/>
          <ac:spMkLst>
            <pc:docMk/>
            <pc:sldMk cId="1896101560" sldId="270"/>
            <ac:spMk id="3" creationId="{591CAA2F-49F7-42B9-AB43-511E9234B369}"/>
          </ac:spMkLst>
        </pc:spChg>
        <pc:spChg chg="add mod">
          <ac:chgData name="Xinyi Shen" userId="c45f212b-5789-4129-bf03-1592b57bd5dd" providerId="ADAL" clId="{3FC86DCF-9D00-458E-A7A1-F686AE77DE4F}" dt="2022-05-16T10:16:12.251" v="383" actId="1036"/>
          <ac:spMkLst>
            <pc:docMk/>
            <pc:sldMk cId="1896101560" sldId="270"/>
            <ac:spMk id="47" creationId="{D1880D93-8496-44BD-B5FD-6A7F960748E7}"/>
          </ac:spMkLst>
        </pc:spChg>
        <pc:spChg chg="add del mod">
          <ac:chgData name="Xinyi Shen" userId="c45f212b-5789-4129-bf03-1592b57bd5dd" providerId="ADAL" clId="{3FC86DCF-9D00-458E-A7A1-F686AE77DE4F}" dt="2022-05-16T10:13:41.182" v="346"/>
          <ac:spMkLst>
            <pc:docMk/>
            <pc:sldMk cId="1896101560" sldId="270"/>
            <ac:spMk id="48" creationId="{CAA3022E-C5CE-4E57-B6DA-037841C90A5A}"/>
          </ac:spMkLst>
        </pc:spChg>
        <pc:spChg chg="add mod">
          <ac:chgData name="Xinyi Shen" userId="c45f212b-5789-4129-bf03-1592b57bd5dd" providerId="ADAL" clId="{3FC86DCF-9D00-458E-A7A1-F686AE77DE4F}" dt="2022-05-16T10:14:56.834" v="376" actId="1038"/>
          <ac:spMkLst>
            <pc:docMk/>
            <pc:sldMk cId="1896101560" sldId="270"/>
            <ac:spMk id="49" creationId="{40C8E6CC-BEEC-48EE-A9D6-ADAE2C27B74E}"/>
          </ac:spMkLst>
        </pc:spChg>
        <pc:picChg chg="add del mod">
          <ac:chgData name="Xinyi Shen" userId="c45f212b-5789-4129-bf03-1592b57bd5dd" providerId="ADAL" clId="{3FC86DCF-9D00-458E-A7A1-F686AE77DE4F}" dt="2022-05-14T13:21:30.901" v="13" actId="478"/>
          <ac:picMkLst>
            <pc:docMk/>
            <pc:sldMk cId="1896101560" sldId="270"/>
            <ac:picMk id="4" creationId="{CE38E2A0-87F9-414C-95E3-3116FA90E19D}"/>
          </ac:picMkLst>
        </pc:picChg>
        <pc:picChg chg="add del mod">
          <ac:chgData name="Xinyi Shen" userId="c45f212b-5789-4129-bf03-1592b57bd5dd" providerId="ADAL" clId="{3FC86DCF-9D00-458E-A7A1-F686AE77DE4F}" dt="2022-05-14T13:20:19.088" v="7" actId="478"/>
          <ac:picMkLst>
            <pc:docMk/>
            <pc:sldMk cId="1896101560" sldId="270"/>
            <ac:picMk id="5" creationId="{D7BFFD85-6C9E-4A3C-90A5-F65487AD1E8A}"/>
          </ac:picMkLst>
        </pc:picChg>
        <pc:picChg chg="add del mod">
          <ac:chgData name="Xinyi Shen" userId="c45f212b-5789-4129-bf03-1592b57bd5dd" providerId="ADAL" clId="{3FC86DCF-9D00-458E-A7A1-F686AE77DE4F}" dt="2022-05-14T13:21:41.526" v="16" actId="478"/>
          <ac:picMkLst>
            <pc:docMk/>
            <pc:sldMk cId="1896101560" sldId="270"/>
            <ac:picMk id="6" creationId="{F6623D46-776A-40DA-9610-2198B422DD30}"/>
          </ac:picMkLst>
        </pc:picChg>
        <pc:picChg chg="add del mod">
          <ac:chgData name="Xinyi Shen" userId="c45f212b-5789-4129-bf03-1592b57bd5dd" providerId="ADAL" clId="{3FC86DCF-9D00-458E-A7A1-F686AE77DE4F}" dt="2022-05-14T13:39:21.613" v="24" actId="478"/>
          <ac:picMkLst>
            <pc:docMk/>
            <pc:sldMk cId="1896101560" sldId="270"/>
            <ac:picMk id="7" creationId="{17928E1C-BA50-41DF-B479-7A2201381A10}"/>
          </ac:picMkLst>
        </pc:picChg>
        <pc:picChg chg="add del mod">
          <ac:chgData name="Xinyi Shen" userId="c45f212b-5789-4129-bf03-1592b57bd5dd" providerId="ADAL" clId="{3FC86DCF-9D00-458E-A7A1-F686AE77DE4F}" dt="2022-05-14T13:42:58.255" v="39" actId="478"/>
          <ac:picMkLst>
            <pc:docMk/>
            <pc:sldMk cId="1896101560" sldId="270"/>
            <ac:picMk id="8" creationId="{368AE9EC-B4C0-4080-B53D-C0961523A3EE}"/>
          </ac:picMkLst>
        </pc:picChg>
        <pc:picChg chg="add del mod">
          <ac:chgData name="Xinyi Shen" userId="c45f212b-5789-4129-bf03-1592b57bd5dd" providerId="ADAL" clId="{3FC86DCF-9D00-458E-A7A1-F686AE77DE4F}" dt="2022-05-14T13:40:33.473" v="35" actId="478"/>
          <ac:picMkLst>
            <pc:docMk/>
            <pc:sldMk cId="1896101560" sldId="270"/>
            <ac:picMk id="9" creationId="{C541AF7C-AE1F-48DF-9C1A-AB75815CAA15}"/>
          </ac:picMkLst>
        </pc:picChg>
        <pc:picChg chg="add del mod">
          <ac:chgData name="Xinyi Shen" userId="c45f212b-5789-4129-bf03-1592b57bd5dd" providerId="ADAL" clId="{3FC86DCF-9D00-458E-A7A1-F686AE77DE4F}" dt="2022-05-14T13:40:40.879" v="38" actId="478"/>
          <ac:picMkLst>
            <pc:docMk/>
            <pc:sldMk cId="1896101560" sldId="270"/>
            <ac:picMk id="10" creationId="{7DF637CC-36B5-4E7F-9B6B-82E8EBCCE993}"/>
          </ac:picMkLst>
        </pc:picChg>
        <pc:picChg chg="add del mod">
          <ac:chgData name="Xinyi Shen" userId="c45f212b-5789-4129-bf03-1592b57bd5dd" providerId="ADAL" clId="{3FC86DCF-9D00-458E-A7A1-F686AE77DE4F}" dt="2022-05-14T13:47:27.289" v="53" actId="478"/>
          <ac:picMkLst>
            <pc:docMk/>
            <pc:sldMk cId="1896101560" sldId="270"/>
            <ac:picMk id="11" creationId="{F2528650-DE49-4819-B952-F9023BD6452C}"/>
          </ac:picMkLst>
        </pc:picChg>
        <pc:picChg chg="add del mod">
          <ac:chgData name="Xinyi Shen" userId="c45f212b-5789-4129-bf03-1592b57bd5dd" providerId="ADAL" clId="{3FC86DCF-9D00-458E-A7A1-F686AE77DE4F}" dt="2022-05-14T13:46:43.476" v="48" actId="478"/>
          <ac:picMkLst>
            <pc:docMk/>
            <pc:sldMk cId="1896101560" sldId="270"/>
            <ac:picMk id="12" creationId="{AC28D130-2827-468F-9CA1-B8D2EAA65BBF}"/>
          </ac:picMkLst>
        </pc:picChg>
        <pc:picChg chg="add del mod">
          <ac:chgData name="Xinyi Shen" userId="c45f212b-5789-4129-bf03-1592b57bd5dd" providerId="ADAL" clId="{3FC86DCF-9D00-458E-A7A1-F686AE77DE4F}" dt="2022-05-14T13:58:18.575" v="60" actId="478"/>
          <ac:picMkLst>
            <pc:docMk/>
            <pc:sldMk cId="1896101560" sldId="270"/>
            <ac:picMk id="13" creationId="{14EBDB2C-4E28-4520-9F44-7194CC6763E4}"/>
          </ac:picMkLst>
        </pc:picChg>
        <pc:picChg chg="add del mod">
          <ac:chgData name="Xinyi Shen" userId="c45f212b-5789-4129-bf03-1592b57bd5dd" providerId="ADAL" clId="{3FC86DCF-9D00-458E-A7A1-F686AE77DE4F}" dt="2022-05-14T14:46:20.498" v="68" actId="478"/>
          <ac:picMkLst>
            <pc:docMk/>
            <pc:sldMk cId="1896101560" sldId="270"/>
            <ac:picMk id="14" creationId="{9117BB98-F89E-40AA-91BC-0F77B7389E96}"/>
          </ac:picMkLst>
        </pc:picChg>
        <pc:picChg chg="add del mod">
          <ac:chgData name="Xinyi Shen" userId="c45f212b-5789-4129-bf03-1592b57bd5dd" providerId="ADAL" clId="{3FC86DCF-9D00-458E-A7A1-F686AE77DE4F}" dt="2022-05-14T14:46:06.582" v="65" actId="478"/>
          <ac:picMkLst>
            <pc:docMk/>
            <pc:sldMk cId="1896101560" sldId="270"/>
            <ac:picMk id="15" creationId="{E42AD978-2D3A-42BE-ABAA-93C163488A43}"/>
          </ac:picMkLst>
        </pc:picChg>
        <pc:picChg chg="add del mod">
          <ac:chgData name="Xinyi Shen" userId="c45f212b-5789-4129-bf03-1592b57bd5dd" providerId="ADAL" clId="{3FC86DCF-9D00-458E-A7A1-F686AE77DE4F}" dt="2022-05-14T14:56:17.628" v="211" actId="478"/>
          <ac:picMkLst>
            <pc:docMk/>
            <pc:sldMk cId="1896101560" sldId="270"/>
            <ac:picMk id="16" creationId="{5DBE5729-CE2D-47EB-8EBA-5E57E4D1BC6D}"/>
          </ac:picMkLst>
        </pc:picChg>
        <pc:picChg chg="add del mod">
          <ac:chgData name="Xinyi Shen" userId="c45f212b-5789-4129-bf03-1592b57bd5dd" providerId="ADAL" clId="{3FC86DCF-9D00-458E-A7A1-F686AE77DE4F}" dt="2022-05-14T14:48:59.225" v="71" actId="478"/>
          <ac:picMkLst>
            <pc:docMk/>
            <pc:sldMk cId="1896101560" sldId="270"/>
            <ac:picMk id="17" creationId="{5AAE4337-7EDC-4C25-97D9-983DEF0C3330}"/>
          </ac:picMkLst>
        </pc:picChg>
        <pc:picChg chg="add del mod">
          <ac:chgData name="Xinyi Shen" userId="c45f212b-5789-4129-bf03-1592b57bd5dd" providerId="ADAL" clId="{3FC86DCF-9D00-458E-A7A1-F686AE77DE4F}" dt="2022-05-14T14:49:36.396" v="76" actId="478"/>
          <ac:picMkLst>
            <pc:docMk/>
            <pc:sldMk cId="1896101560" sldId="270"/>
            <ac:picMk id="18" creationId="{FAFD734E-DD20-4FF8-8297-1265EF63E493}"/>
          </ac:picMkLst>
        </pc:picChg>
        <pc:picChg chg="add del mod">
          <ac:chgData name="Xinyi Shen" userId="c45f212b-5789-4129-bf03-1592b57bd5dd" providerId="ADAL" clId="{3FC86DCF-9D00-458E-A7A1-F686AE77DE4F}" dt="2022-05-14T14:52:49.788" v="87" actId="478"/>
          <ac:picMkLst>
            <pc:docMk/>
            <pc:sldMk cId="1896101560" sldId="270"/>
            <ac:picMk id="19" creationId="{B238D54B-A5BC-4918-B939-6CBE8C6678E6}"/>
          </ac:picMkLst>
        </pc:picChg>
        <pc:picChg chg="add del mod">
          <ac:chgData name="Xinyi Shen" userId="c45f212b-5789-4129-bf03-1592b57bd5dd" providerId="ADAL" clId="{3FC86DCF-9D00-458E-A7A1-F686AE77DE4F}" dt="2022-05-14T14:54:16.336" v="210" actId="478"/>
          <ac:picMkLst>
            <pc:docMk/>
            <pc:sldMk cId="1896101560" sldId="270"/>
            <ac:picMk id="20" creationId="{889E9EAD-6558-462B-A2FD-5AD9C7C12152}"/>
          </ac:picMkLst>
        </pc:picChg>
        <pc:picChg chg="add del mod">
          <ac:chgData name="Xinyi Shen" userId="c45f212b-5789-4129-bf03-1592b57bd5dd" providerId="ADAL" clId="{3FC86DCF-9D00-458E-A7A1-F686AE77DE4F}" dt="2022-05-14T14:57:20.903" v="216" actId="478"/>
          <ac:picMkLst>
            <pc:docMk/>
            <pc:sldMk cId="1896101560" sldId="270"/>
            <ac:picMk id="21" creationId="{C9B49C13-308D-4E9F-BA56-332E5D9E031F}"/>
          </ac:picMkLst>
        </pc:picChg>
        <pc:picChg chg="add del mod">
          <ac:chgData name="Xinyi Shen" userId="c45f212b-5789-4129-bf03-1592b57bd5dd" providerId="ADAL" clId="{3FC86DCF-9D00-458E-A7A1-F686AE77DE4F}" dt="2022-05-14T14:59:07.681" v="220" actId="478"/>
          <ac:picMkLst>
            <pc:docMk/>
            <pc:sldMk cId="1896101560" sldId="270"/>
            <ac:picMk id="22" creationId="{E1A47BF4-6A7D-4A3F-ADE2-B55B1A68FC4D}"/>
          </ac:picMkLst>
        </pc:picChg>
        <pc:picChg chg="add del mod">
          <ac:chgData name="Xinyi Shen" userId="c45f212b-5789-4129-bf03-1592b57bd5dd" providerId="ADAL" clId="{3FC86DCF-9D00-458E-A7A1-F686AE77DE4F}" dt="2022-05-14T14:59:40.417" v="223" actId="478"/>
          <ac:picMkLst>
            <pc:docMk/>
            <pc:sldMk cId="1896101560" sldId="270"/>
            <ac:picMk id="23" creationId="{F5A3069B-BDEF-4977-B41B-592F0B263950}"/>
          </ac:picMkLst>
        </pc:picChg>
        <pc:picChg chg="add del mod">
          <ac:chgData name="Xinyi Shen" userId="c45f212b-5789-4129-bf03-1592b57bd5dd" providerId="ADAL" clId="{3FC86DCF-9D00-458E-A7A1-F686AE77DE4F}" dt="2022-05-14T15:17:07.254" v="242" actId="478"/>
          <ac:picMkLst>
            <pc:docMk/>
            <pc:sldMk cId="1896101560" sldId="270"/>
            <ac:picMk id="24" creationId="{788D8EE7-7FE1-4BFC-9B45-371C88BA3CF5}"/>
          </ac:picMkLst>
        </pc:picChg>
        <pc:picChg chg="add del mod">
          <ac:chgData name="Xinyi Shen" userId="c45f212b-5789-4129-bf03-1592b57bd5dd" providerId="ADAL" clId="{3FC86DCF-9D00-458E-A7A1-F686AE77DE4F}" dt="2022-05-14T15:00:46.979" v="227" actId="478"/>
          <ac:picMkLst>
            <pc:docMk/>
            <pc:sldMk cId="1896101560" sldId="270"/>
            <ac:picMk id="25" creationId="{73CB1E67-98F1-4DD4-8EA2-3AC4385F8D11}"/>
          </ac:picMkLst>
        </pc:picChg>
        <pc:picChg chg="add del mod">
          <ac:chgData name="Xinyi Shen" userId="c45f212b-5789-4129-bf03-1592b57bd5dd" providerId="ADAL" clId="{3FC86DCF-9D00-458E-A7A1-F686AE77DE4F}" dt="2022-05-14T15:05:27.572" v="232" actId="478"/>
          <ac:picMkLst>
            <pc:docMk/>
            <pc:sldMk cId="1896101560" sldId="270"/>
            <ac:picMk id="26" creationId="{A941FE0E-1697-454D-942D-A1902A13FBAB}"/>
          </ac:picMkLst>
        </pc:picChg>
        <pc:picChg chg="add del mod">
          <ac:chgData name="Xinyi Shen" userId="c45f212b-5789-4129-bf03-1592b57bd5dd" providerId="ADAL" clId="{3FC86DCF-9D00-458E-A7A1-F686AE77DE4F}" dt="2022-05-14T15:07:24.844" v="237" actId="478"/>
          <ac:picMkLst>
            <pc:docMk/>
            <pc:sldMk cId="1896101560" sldId="270"/>
            <ac:picMk id="27" creationId="{E4C26D83-57F8-48FF-A226-99F903BD0923}"/>
          </ac:picMkLst>
        </pc:picChg>
        <pc:picChg chg="add del mod">
          <ac:chgData name="Xinyi Shen" userId="c45f212b-5789-4129-bf03-1592b57bd5dd" providerId="ADAL" clId="{3FC86DCF-9D00-458E-A7A1-F686AE77DE4F}" dt="2022-05-14T15:17:11.383" v="245" actId="478"/>
          <ac:picMkLst>
            <pc:docMk/>
            <pc:sldMk cId="1896101560" sldId="270"/>
            <ac:picMk id="28" creationId="{10D953F6-9BD7-44F6-8125-9E40064FD4C1}"/>
          </ac:picMkLst>
        </pc:picChg>
        <pc:picChg chg="add del mod">
          <ac:chgData name="Xinyi Shen" userId="c45f212b-5789-4129-bf03-1592b57bd5dd" providerId="ADAL" clId="{3FC86DCF-9D00-458E-A7A1-F686AE77DE4F}" dt="2022-05-14T15:25:24.316" v="262" actId="478"/>
          <ac:picMkLst>
            <pc:docMk/>
            <pc:sldMk cId="1896101560" sldId="270"/>
            <ac:picMk id="29" creationId="{675F0D35-A6E6-4344-BD05-1A9711953785}"/>
          </ac:picMkLst>
        </pc:picChg>
        <pc:picChg chg="add del mod">
          <ac:chgData name="Xinyi Shen" userId="c45f212b-5789-4129-bf03-1592b57bd5dd" providerId="ADAL" clId="{3FC86DCF-9D00-458E-A7A1-F686AE77DE4F}" dt="2022-05-14T15:20:44.316" v="251" actId="478"/>
          <ac:picMkLst>
            <pc:docMk/>
            <pc:sldMk cId="1896101560" sldId="270"/>
            <ac:picMk id="30" creationId="{BCFFBB27-FA95-49D5-A55D-A27B0F491F0F}"/>
          </ac:picMkLst>
        </pc:picChg>
        <pc:picChg chg="add del mod">
          <ac:chgData name="Xinyi Shen" userId="c45f212b-5789-4129-bf03-1592b57bd5dd" providerId="ADAL" clId="{3FC86DCF-9D00-458E-A7A1-F686AE77DE4F}" dt="2022-05-14T15:56:34.456" v="291" actId="478"/>
          <ac:picMkLst>
            <pc:docMk/>
            <pc:sldMk cId="1896101560" sldId="270"/>
            <ac:picMk id="31" creationId="{563DF156-C99D-4942-9917-ECA49F3C9F6C}"/>
          </ac:picMkLst>
        </pc:picChg>
        <pc:picChg chg="add del">
          <ac:chgData name="Xinyi Shen" userId="c45f212b-5789-4129-bf03-1592b57bd5dd" providerId="ADAL" clId="{3FC86DCF-9D00-458E-A7A1-F686AE77DE4F}" dt="2022-05-14T15:25:21.414" v="260"/>
          <ac:picMkLst>
            <pc:docMk/>
            <pc:sldMk cId="1896101560" sldId="270"/>
            <ac:picMk id="32" creationId="{829E4BEC-8DA6-4BA1-BB78-CBE09C723D80}"/>
          </ac:picMkLst>
        </pc:picChg>
        <pc:picChg chg="add del mod">
          <ac:chgData name="Xinyi Shen" userId="c45f212b-5789-4129-bf03-1592b57bd5dd" providerId="ADAL" clId="{3FC86DCF-9D00-458E-A7A1-F686AE77DE4F}" dt="2022-05-14T15:26:27.254" v="266" actId="478"/>
          <ac:picMkLst>
            <pc:docMk/>
            <pc:sldMk cId="1896101560" sldId="270"/>
            <ac:picMk id="33" creationId="{55799FDE-C1E0-433B-8AC7-44B2CE1E85AC}"/>
          </ac:picMkLst>
        </pc:picChg>
        <pc:picChg chg="add del mod">
          <ac:chgData name="Xinyi Shen" userId="c45f212b-5789-4129-bf03-1592b57bd5dd" providerId="ADAL" clId="{3FC86DCF-9D00-458E-A7A1-F686AE77DE4F}" dt="2022-05-14T15:34:36.580" v="272" actId="478"/>
          <ac:picMkLst>
            <pc:docMk/>
            <pc:sldMk cId="1896101560" sldId="270"/>
            <ac:picMk id="34" creationId="{DBE85C11-C658-4D9C-A037-A155979C6412}"/>
          </ac:picMkLst>
        </pc:picChg>
        <pc:picChg chg="add del mod">
          <ac:chgData name="Xinyi Shen" userId="c45f212b-5789-4129-bf03-1592b57bd5dd" providerId="ADAL" clId="{3FC86DCF-9D00-458E-A7A1-F686AE77DE4F}" dt="2022-05-14T15:36:34.836" v="276" actId="478"/>
          <ac:picMkLst>
            <pc:docMk/>
            <pc:sldMk cId="1896101560" sldId="270"/>
            <ac:picMk id="35" creationId="{BAAD9E37-53BF-436B-A29A-699C28866A01}"/>
          </ac:picMkLst>
        </pc:picChg>
        <pc:picChg chg="add del mod">
          <ac:chgData name="Xinyi Shen" userId="c45f212b-5789-4129-bf03-1592b57bd5dd" providerId="ADAL" clId="{3FC86DCF-9D00-458E-A7A1-F686AE77DE4F}" dt="2022-05-14T15:37:28.128" v="279" actId="478"/>
          <ac:picMkLst>
            <pc:docMk/>
            <pc:sldMk cId="1896101560" sldId="270"/>
            <ac:picMk id="36" creationId="{3FE47E35-B44B-40A5-BC3E-840F27F2167C}"/>
          </ac:picMkLst>
        </pc:picChg>
        <pc:picChg chg="add del mod">
          <ac:chgData name="Xinyi Shen" userId="c45f212b-5789-4129-bf03-1592b57bd5dd" providerId="ADAL" clId="{3FC86DCF-9D00-458E-A7A1-F686AE77DE4F}" dt="2022-05-14T15:44:14.025" v="282" actId="478"/>
          <ac:picMkLst>
            <pc:docMk/>
            <pc:sldMk cId="1896101560" sldId="270"/>
            <ac:picMk id="37" creationId="{CE5BA910-47FC-42FD-9D11-D40ED1C53B3C}"/>
          </ac:picMkLst>
        </pc:picChg>
        <pc:picChg chg="add del mod">
          <ac:chgData name="Xinyi Shen" userId="c45f212b-5789-4129-bf03-1592b57bd5dd" providerId="ADAL" clId="{3FC86DCF-9D00-458E-A7A1-F686AE77DE4F}" dt="2022-05-14T15:47:29.658" v="285" actId="478"/>
          <ac:picMkLst>
            <pc:docMk/>
            <pc:sldMk cId="1896101560" sldId="270"/>
            <ac:picMk id="38" creationId="{4FBF88D8-2580-4C65-BCD6-55FCC4DFD356}"/>
          </ac:picMkLst>
        </pc:picChg>
        <pc:picChg chg="add del mod">
          <ac:chgData name="Xinyi Shen" userId="c45f212b-5789-4129-bf03-1592b57bd5dd" providerId="ADAL" clId="{3FC86DCF-9D00-458E-A7A1-F686AE77DE4F}" dt="2022-05-14T15:49:52.050" v="288" actId="478"/>
          <ac:picMkLst>
            <pc:docMk/>
            <pc:sldMk cId="1896101560" sldId="270"/>
            <ac:picMk id="39" creationId="{8B377562-C2A8-470D-BD9E-16A705C82E90}"/>
          </ac:picMkLst>
        </pc:picChg>
        <pc:picChg chg="add del mod">
          <ac:chgData name="Xinyi Shen" userId="c45f212b-5789-4129-bf03-1592b57bd5dd" providerId="ADAL" clId="{3FC86DCF-9D00-458E-A7A1-F686AE77DE4F}" dt="2022-05-16T09:53:26.084" v="301" actId="478"/>
          <ac:picMkLst>
            <pc:docMk/>
            <pc:sldMk cId="1896101560" sldId="270"/>
            <ac:picMk id="40" creationId="{40A97D2A-9D93-4461-8871-0FFA927AB236}"/>
          </ac:picMkLst>
        </pc:picChg>
        <pc:picChg chg="add del mod">
          <ac:chgData name="Xinyi Shen" userId="c45f212b-5789-4129-bf03-1592b57bd5dd" providerId="ADAL" clId="{3FC86DCF-9D00-458E-A7A1-F686AE77DE4F}" dt="2022-05-14T15:57:20.407" v="297" actId="478"/>
          <ac:picMkLst>
            <pc:docMk/>
            <pc:sldMk cId="1896101560" sldId="270"/>
            <ac:picMk id="41" creationId="{55FACA5F-FECE-42FF-BD66-F6558DEF064F}"/>
          </ac:picMkLst>
        </pc:picChg>
        <pc:picChg chg="add del mod">
          <ac:chgData name="Xinyi Shen" userId="c45f212b-5789-4129-bf03-1592b57bd5dd" providerId="ADAL" clId="{3FC86DCF-9D00-458E-A7A1-F686AE77DE4F}" dt="2022-05-16T09:53:25.561" v="300" actId="478"/>
          <ac:picMkLst>
            <pc:docMk/>
            <pc:sldMk cId="1896101560" sldId="270"/>
            <ac:picMk id="42" creationId="{78B738B9-EB84-4033-B38F-34EDAC4403FB}"/>
          </ac:picMkLst>
        </pc:picChg>
        <pc:picChg chg="add del mod">
          <ac:chgData name="Xinyi Shen" userId="c45f212b-5789-4129-bf03-1592b57bd5dd" providerId="ADAL" clId="{3FC86DCF-9D00-458E-A7A1-F686AE77DE4F}" dt="2022-05-16T10:10:12.233" v="317" actId="478"/>
          <ac:picMkLst>
            <pc:docMk/>
            <pc:sldMk cId="1896101560" sldId="270"/>
            <ac:picMk id="43" creationId="{8FCD4006-89E0-49A3-95D5-19FC4B363935}"/>
          </ac:picMkLst>
        </pc:picChg>
        <pc:picChg chg="add del mod">
          <ac:chgData name="Xinyi Shen" userId="c45f212b-5789-4129-bf03-1592b57bd5dd" providerId="ADAL" clId="{3FC86DCF-9D00-458E-A7A1-F686AE77DE4F}" dt="2022-05-16T10:11:12.720" v="323" actId="478"/>
          <ac:picMkLst>
            <pc:docMk/>
            <pc:sldMk cId="1896101560" sldId="270"/>
            <ac:picMk id="44" creationId="{F2E6B127-E748-4B07-8DAE-A0B18A3E26EB}"/>
          </ac:picMkLst>
        </pc:picChg>
        <pc:picChg chg="add mod">
          <ac:chgData name="Xinyi Shen" userId="c45f212b-5789-4129-bf03-1592b57bd5dd" providerId="ADAL" clId="{3FC86DCF-9D00-458E-A7A1-F686AE77DE4F}" dt="2022-05-16T10:10:52.208" v="322" actId="1076"/>
          <ac:picMkLst>
            <pc:docMk/>
            <pc:sldMk cId="1896101560" sldId="270"/>
            <ac:picMk id="45" creationId="{43E2C2C2-6839-401A-A034-BF7F9012315F}"/>
          </ac:picMkLst>
        </pc:picChg>
        <pc:picChg chg="add mod">
          <ac:chgData name="Xinyi Shen" userId="c45f212b-5789-4129-bf03-1592b57bd5dd" providerId="ADAL" clId="{3FC86DCF-9D00-458E-A7A1-F686AE77DE4F}" dt="2022-05-16T10:14:45.398" v="370" actId="1076"/>
          <ac:picMkLst>
            <pc:docMk/>
            <pc:sldMk cId="1896101560" sldId="270"/>
            <ac:picMk id="46" creationId="{414B5580-0E5E-475F-AE25-0B60E0EDFF4F}"/>
          </ac:picMkLst>
        </pc:picChg>
        <pc:cxnChg chg="add mod">
          <ac:chgData name="Xinyi Shen" userId="c45f212b-5789-4129-bf03-1592b57bd5dd" providerId="ADAL" clId="{3FC86DCF-9D00-458E-A7A1-F686AE77DE4F}" dt="2022-05-16T10:15:21.339" v="378" actId="208"/>
          <ac:cxnSpMkLst>
            <pc:docMk/>
            <pc:sldMk cId="1896101560" sldId="270"/>
            <ac:cxnSpMk id="51" creationId="{2C4AEA0F-80F4-40DD-AB71-EB00A1275B40}"/>
          </ac:cxnSpMkLst>
        </pc:cxnChg>
      </pc:sldChg>
    </pc:docChg>
  </pc:docChgLst>
  <pc:docChgLst>
    <pc:chgData name="Xinyi Shen" userId="c45f212b-5789-4129-bf03-1592b57bd5dd" providerId="ADAL" clId="{905E8385-E011-43DA-9484-2B151C0FD51C}"/>
    <pc:docChg chg="undo custSel addSld delSld modSld">
      <pc:chgData name="Xinyi Shen" userId="c45f212b-5789-4129-bf03-1592b57bd5dd" providerId="ADAL" clId="{905E8385-E011-43DA-9484-2B151C0FD51C}" dt="2022-05-04T14:12:06.525" v="402" actId="20577"/>
      <pc:docMkLst>
        <pc:docMk/>
      </pc:docMkLst>
      <pc:sldChg chg="addSp delSp modSp add">
        <pc:chgData name="Xinyi Shen" userId="c45f212b-5789-4129-bf03-1592b57bd5dd" providerId="ADAL" clId="{905E8385-E011-43DA-9484-2B151C0FD51C}" dt="2022-05-03T17:21:03.251" v="25" actId="1076"/>
        <pc:sldMkLst>
          <pc:docMk/>
          <pc:sldMk cId="2024429299" sldId="256"/>
        </pc:sldMkLst>
        <pc:spChg chg="del">
          <ac:chgData name="Xinyi Shen" userId="c45f212b-5789-4129-bf03-1592b57bd5dd" providerId="ADAL" clId="{905E8385-E011-43DA-9484-2B151C0FD51C}" dt="2022-05-03T17:04:17.147" v="1" actId="478"/>
          <ac:spMkLst>
            <pc:docMk/>
            <pc:sldMk cId="2024429299" sldId="256"/>
            <ac:spMk id="2" creationId="{2FE80330-6AA1-4939-8DF1-EC0907B44F17}"/>
          </ac:spMkLst>
        </pc:spChg>
        <pc:spChg chg="del">
          <ac:chgData name="Xinyi Shen" userId="c45f212b-5789-4129-bf03-1592b57bd5dd" providerId="ADAL" clId="{905E8385-E011-43DA-9484-2B151C0FD51C}" dt="2022-05-03T17:04:20.491" v="2" actId="478"/>
          <ac:spMkLst>
            <pc:docMk/>
            <pc:sldMk cId="2024429299" sldId="256"/>
            <ac:spMk id="3" creationId="{F915F24A-17CE-4BA4-B8A5-EEBDA3598988}"/>
          </ac:spMkLst>
        </pc:spChg>
        <pc:spChg chg="add mod">
          <ac:chgData name="Xinyi Shen" userId="c45f212b-5789-4129-bf03-1592b57bd5dd" providerId="ADAL" clId="{905E8385-E011-43DA-9484-2B151C0FD51C}" dt="2022-05-03T17:21:03.251" v="25" actId="1076"/>
          <ac:spMkLst>
            <pc:docMk/>
            <pc:sldMk cId="2024429299" sldId="256"/>
            <ac:spMk id="5" creationId="{B9998707-6042-4B1F-8D2C-AE098CF8323C}"/>
          </ac:spMkLst>
        </pc:spChg>
        <pc:picChg chg="add mod">
          <ac:chgData name="Xinyi Shen" userId="c45f212b-5789-4129-bf03-1592b57bd5dd" providerId="ADAL" clId="{905E8385-E011-43DA-9484-2B151C0FD51C}" dt="2022-05-03T17:04:47.778" v="22" actId="14100"/>
          <ac:picMkLst>
            <pc:docMk/>
            <pc:sldMk cId="2024429299" sldId="256"/>
            <ac:picMk id="4" creationId="{60A0FEA6-AAE1-483B-A536-659002569ED5}"/>
          </ac:picMkLst>
        </pc:picChg>
      </pc:sldChg>
      <pc:sldChg chg="addSp delSp modSp add">
        <pc:chgData name="Xinyi Shen" userId="c45f212b-5789-4129-bf03-1592b57bd5dd" providerId="ADAL" clId="{905E8385-E011-43DA-9484-2B151C0FD51C}" dt="2022-05-03T17:38:53.615" v="93" actId="14100"/>
        <pc:sldMkLst>
          <pc:docMk/>
          <pc:sldMk cId="219837261" sldId="257"/>
        </pc:sldMkLst>
        <pc:spChg chg="del">
          <ac:chgData name="Xinyi Shen" userId="c45f212b-5789-4129-bf03-1592b57bd5dd" providerId="ADAL" clId="{905E8385-E011-43DA-9484-2B151C0FD51C}" dt="2022-05-03T17:21:09.573" v="27" actId="478"/>
          <ac:spMkLst>
            <pc:docMk/>
            <pc:sldMk cId="219837261" sldId="257"/>
            <ac:spMk id="2" creationId="{CDE8AE08-0F02-4C0C-8706-EF989AC215F4}"/>
          </ac:spMkLst>
        </pc:spChg>
        <pc:spChg chg="del">
          <ac:chgData name="Xinyi Shen" userId="c45f212b-5789-4129-bf03-1592b57bd5dd" providerId="ADAL" clId="{905E8385-E011-43DA-9484-2B151C0FD51C}" dt="2022-05-03T17:21:13.048" v="28" actId="478"/>
          <ac:spMkLst>
            <pc:docMk/>
            <pc:sldMk cId="219837261" sldId="257"/>
            <ac:spMk id="3" creationId="{F1A20553-A4C2-40F3-A5CC-9ADD9E6FD35A}"/>
          </ac:spMkLst>
        </pc:spChg>
        <pc:spChg chg="add mod">
          <ac:chgData name="Xinyi Shen" userId="c45f212b-5789-4129-bf03-1592b57bd5dd" providerId="ADAL" clId="{905E8385-E011-43DA-9484-2B151C0FD51C}" dt="2022-05-03T17:38:53.615" v="93" actId="14100"/>
          <ac:spMkLst>
            <pc:docMk/>
            <pc:sldMk cId="219837261" sldId="257"/>
            <ac:spMk id="5" creationId="{310A037C-9F71-433B-95EA-FD31FB72DE31}"/>
          </ac:spMkLst>
        </pc:spChg>
        <pc:picChg chg="add mod">
          <ac:chgData name="Xinyi Shen" userId="c45f212b-5789-4129-bf03-1592b57bd5dd" providerId="ADAL" clId="{905E8385-E011-43DA-9484-2B151C0FD51C}" dt="2022-05-03T17:21:24.720" v="34" actId="1076"/>
          <ac:picMkLst>
            <pc:docMk/>
            <pc:sldMk cId="219837261" sldId="257"/>
            <ac:picMk id="4" creationId="{9C8F28AB-CCC8-451E-9464-D4409BC85F7A}"/>
          </ac:picMkLst>
        </pc:picChg>
      </pc:sldChg>
      <pc:sldChg chg="addSp delSp modSp add">
        <pc:chgData name="Xinyi Shen" userId="c45f212b-5789-4129-bf03-1592b57bd5dd" providerId="ADAL" clId="{905E8385-E011-43DA-9484-2B151C0FD51C}" dt="2022-05-03T17:26:49.899" v="51" actId="20577"/>
        <pc:sldMkLst>
          <pc:docMk/>
          <pc:sldMk cId="4128657113" sldId="258"/>
        </pc:sldMkLst>
        <pc:spChg chg="mod">
          <ac:chgData name="Xinyi Shen" userId="c45f212b-5789-4129-bf03-1592b57bd5dd" providerId="ADAL" clId="{905E8385-E011-43DA-9484-2B151C0FD51C}" dt="2022-05-03T17:26:49.899" v="51" actId="20577"/>
          <ac:spMkLst>
            <pc:docMk/>
            <pc:sldMk cId="4128657113" sldId="258"/>
            <ac:spMk id="5" creationId="{B9998707-6042-4B1F-8D2C-AE098CF8323C}"/>
          </ac:spMkLst>
        </pc:spChg>
        <pc:picChg chg="add mod">
          <ac:chgData name="Xinyi Shen" userId="c45f212b-5789-4129-bf03-1592b57bd5dd" providerId="ADAL" clId="{905E8385-E011-43DA-9484-2B151C0FD51C}" dt="2022-05-03T17:26:46.917" v="48" actId="14100"/>
          <ac:picMkLst>
            <pc:docMk/>
            <pc:sldMk cId="4128657113" sldId="258"/>
            <ac:picMk id="2" creationId="{963924BE-32D2-4363-8434-B69FA452A730}"/>
          </ac:picMkLst>
        </pc:picChg>
        <pc:picChg chg="del">
          <ac:chgData name="Xinyi Shen" userId="c45f212b-5789-4129-bf03-1592b57bd5dd" providerId="ADAL" clId="{905E8385-E011-43DA-9484-2B151C0FD51C}" dt="2022-05-03T17:26:41.478" v="44" actId="478"/>
          <ac:picMkLst>
            <pc:docMk/>
            <pc:sldMk cId="4128657113" sldId="258"/>
            <ac:picMk id="4" creationId="{60A0FEA6-AAE1-483B-A536-659002569ED5}"/>
          </ac:picMkLst>
        </pc:picChg>
      </pc:sldChg>
      <pc:sldChg chg="addSp delSp modSp add">
        <pc:chgData name="Xinyi Shen" userId="c45f212b-5789-4129-bf03-1592b57bd5dd" providerId="ADAL" clId="{905E8385-E011-43DA-9484-2B151C0FD51C}" dt="2022-05-03T17:31:19.028" v="60" actId="20577"/>
        <pc:sldMkLst>
          <pc:docMk/>
          <pc:sldMk cId="183853453" sldId="259"/>
        </pc:sldMkLst>
        <pc:spChg chg="mod">
          <ac:chgData name="Xinyi Shen" userId="c45f212b-5789-4129-bf03-1592b57bd5dd" providerId="ADAL" clId="{905E8385-E011-43DA-9484-2B151C0FD51C}" dt="2022-05-03T17:31:19.028" v="60" actId="20577"/>
          <ac:spMkLst>
            <pc:docMk/>
            <pc:sldMk cId="183853453" sldId="259"/>
            <ac:spMk id="5" creationId="{B9998707-6042-4B1F-8D2C-AE098CF8323C}"/>
          </ac:spMkLst>
        </pc:spChg>
        <pc:picChg chg="add mod">
          <ac:chgData name="Xinyi Shen" userId="c45f212b-5789-4129-bf03-1592b57bd5dd" providerId="ADAL" clId="{905E8385-E011-43DA-9484-2B151C0FD51C}" dt="2022-05-03T17:31:15.590" v="57" actId="1076"/>
          <ac:picMkLst>
            <pc:docMk/>
            <pc:sldMk cId="183853453" sldId="259"/>
            <ac:picMk id="2" creationId="{3709BCF0-2676-47A5-BB5F-B9AD9F33AB7B}"/>
          </ac:picMkLst>
        </pc:picChg>
        <pc:picChg chg="del">
          <ac:chgData name="Xinyi Shen" userId="c45f212b-5789-4129-bf03-1592b57bd5dd" providerId="ADAL" clId="{905E8385-E011-43DA-9484-2B151C0FD51C}" dt="2022-05-03T17:31:09.191" v="52" actId="478"/>
          <ac:picMkLst>
            <pc:docMk/>
            <pc:sldMk cId="183853453" sldId="259"/>
            <ac:picMk id="4" creationId="{60A0FEA6-AAE1-483B-A536-659002569ED5}"/>
          </ac:picMkLst>
        </pc:picChg>
      </pc:sldChg>
      <pc:sldChg chg="addSp delSp modSp add">
        <pc:chgData name="Xinyi Shen" userId="c45f212b-5789-4129-bf03-1592b57bd5dd" providerId="ADAL" clId="{905E8385-E011-43DA-9484-2B151C0FD51C}" dt="2022-05-03T17:39:05.958" v="100" actId="20577"/>
        <pc:sldMkLst>
          <pc:docMk/>
          <pc:sldMk cId="2082431885" sldId="260"/>
        </pc:sldMkLst>
        <pc:spChg chg="mod">
          <ac:chgData name="Xinyi Shen" userId="c45f212b-5789-4129-bf03-1592b57bd5dd" providerId="ADAL" clId="{905E8385-E011-43DA-9484-2B151C0FD51C}" dt="2022-05-03T17:39:05.958" v="100" actId="20577"/>
          <ac:spMkLst>
            <pc:docMk/>
            <pc:sldMk cId="2082431885" sldId="260"/>
            <ac:spMk id="5" creationId="{B9998707-6042-4B1F-8D2C-AE098CF8323C}"/>
          </ac:spMkLst>
        </pc:spChg>
        <pc:picChg chg="add mod">
          <ac:chgData name="Xinyi Shen" userId="c45f212b-5789-4129-bf03-1592b57bd5dd" providerId="ADAL" clId="{905E8385-E011-43DA-9484-2B151C0FD51C}" dt="2022-05-03T17:38:18.411" v="66" actId="1076"/>
          <ac:picMkLst>
            <pc:docMk/>
            <pc:sldMk cId="2082431885" sldId="260"/>
            <ac:picMk id="2" creationId="{C9FE579C-5DE2-4100-B8AD-13BC5C6E9ADA}"/>
          </ac:picMkLst>
        </pc:picChg>
        <pc:picChg chg="del">
          <ac:chgData name="Xinyi Shen" userId="c45f212b-5789-4129-bf03-1592b57bd5dd" providerId="ADAL" clId="{905E8385-E011-43DA-9484-2B151C0FD51C}" dt="2022-05-03T17:38:10.866" v="61" actId="478"/>
          <ac:picMkLst>
            <pc:docMk/>
            <pc:sldMk cId="2082431885" sldId="260"/>
            <ac:picMk id="4" creationId="{60A0FEA6-AAE1-483B-A536-659002569ED5}"/>
          </ac:picMkLst>
        </pc:picChg>
      </pc:sldChg>
      <pc:sldChg chg="addSp delSp modSp add">
        <pc:chgData name="Xinyi Shen" userId="c45f212b-5789-4129-bf03-1592b57bd5dd" providerId="ADAL" clId="{905E8385-E011-43DA-9484-2B151C0FD51C}" dt="2022-05-03T18:58:11.757" v="326" actId="1076"/>
        <pc:sldMkLst>
          <pc:docMk/>
          <pc:sldMk cId="4102824985" sldId="261"/>
        </pc:sldMkLst>
        <pc:spChg chg="mod">
          <ac:chgData name="Xinyi Shen" userId="c45f212b-5789-4129-bf03-1592b57bd5dd" providerId="ADAL" clId="{905E8385-E011-43DA-9484-2B151C0FD51C}" dt="2022-05-03T17:57:08.929" v="137" actId="14100"/>
          <ac:spMkLst>
            <pc:docMk/>
            <pc:sldMk cId="4102824985" sldId="261"/>
            <ac:spMk id="5" creationId="{B9998707-6042-4B1F-8D2C-AE098CF8323C}"/>
          </ac:spMkLst>
        </pc:spChg>
        <pc:picChg chg="add del mod">
          <ac:chgData name="Xinyi Shen" userId="c45f212b-5789-4129-bf03-1592b57bd5dd" providerId="ADAL" clId="{905E8385-E011-43DA-9484-2B151C0FD51C}" dt="2022-05-03T18:52:09.740" v="250" actId="478"/>
          <ac:picMkLst>
            <pc:docMk/>
            <pc:sldMk cId="4102824985" sldId="261"/>
            <ac:picMk id="2" creationId="{DF46EC11-B5A8-49A5-951C-2EF935320B10}"/>
          </ac:picMkLst>
        </pc:picChg>
        <pc:picChg chg="add mod">
          <ac:chgData name="Xinyi Shen" userId="c45f212b-5789-4129-bf03-1592b57bd5dd" providerId="ADAL" clId="{905E8385-E011-43DA-9484-2B151C0FD51C}" dt="2022-05-03T18:52:14.690" v="253" actId="1076"/>
          <ac:picMkLst>
            <pc:docMk/>
            <pc:sldMk cId="4102824985" sldId="261"/>
            <ac:picMk id="3" creationId="{18574CD6-9327-4AE3-B124-081476901BD1}"/>
          </ac:picMkLst>
        </pc:picChg>
        <pc:picChg chg="add del mod">
          <ac:chgData name="Xinyi Shen" userId="c45f212b-5789-4129-bf03-1592b57bd5dd" providerId="ADAL" clId="{905E8385-E011-43DA-9484-2B151C0FD51C}" dt="2022-05-03T18:58:07.113" v="324" actId="478"/>
          <ac:picMkLst>
            <pc:docMk/>
            <pc:sldMk cId="4102824985" sldId="261"/>
            <ac:picMk id="4" creationId="{2A75837A-9BE7-4585-8372-3CFCBB9B7522}"/>
          </ac:picMkLst>
        </pc:picChg>
        <pc:picChg chg="del">
          <ac:chgData name="Xinyi Shen" userId="c45f212b-5789-4129-bf03-1592b57bd5dd" providerId="ADAL" clId="{905E8385-E011-43DA-9484-2B151C0FD51C}" dt="2022-05-03T17:56:34.358" v="101" actId="478"/>
          <ac:picMkLst>
            <pc:docMk/>
            <pc:sldMk cId="4102824985" sldId="261"/>
            <ac:picMk id="4" creationId="{60A0FEA6-AAE1-483B-A536-659002569ED5}"/>
          </ac:picMkLst>
        </pc:picChg>
        <pc:picChg chg="add mod">
          <ac:chgData name="Xinyi Shen" userId="c45f212b-5789-4129-bf03-1592b57bd5dd" providerId="ADAL" clId="{905E8385-E011-43DA-9484-2B151C0FD51C}" dt="2022-05-03T18:58:11.757" v="326" actId="1076"/>
          <ac:picMkLst>
            <pc:docMk/>
            <pc:sldMk cId="4102824985" sldId="261"/>
            <ac:picMk id="6" creationId="{371D012D-DB71-4F3E-AC2A-ACFC35CF1EDD}"/>
          </ac:picMkLst>
        </pc:picChg>
      </pc:sldChg>
      <pc:sldChg chg="addSp delSp modSp add">
        <pc:chgData name="Xinyi Shen" userId="c45f212b-5789-4129-bf03-1592b57bd5dd" providerId="ADAL" clId="{905E8385-E011-43DA-9484-2B151C0FD51C}" dt="2022-05-03T18:58:44.961" v="329" actId="1076"/>
        <pc:sldMkLst>
          <pc:docMk/>
          <pc:sldMk cId="739275396" sldId="262"/>
        </pc:sldMkLst>
        <pc:spChg chg="mod">
          <ac:chgData name="Xinyi Shen" userId="c45f212b-5789-4129-bf03-1592b57bd5dd" providerId="ADAL" clId="{905E8385-E011-43DA-9484-2B151C0FD51C}" dt="2022-05-03T18:23:13.763" v="150" actId="14100"/>
          <ac:spMkLst>
            <pc:docMk/>
            <pc:sldMk cId="739275396" sldId="262"/>
            <ac:spMk id="5" creationId="{B9998707-6042-4B1F-8D2C-AE098CF8323C}"/>
          </ac:spMkLst>
        </pc:spChg>
        <pc:picChg chg="add del mod">
          <ac:chgData name="Xinyi Shen" userId="c45f212b-5789-4129-bf03-1592b57bd5dd" providerId="ADAL" clId="{905E8385-E011-43DA-9484-2B151C0FD51C}" dt="2022-05-03T18:50:45.241" v="243" actId="478"/>
          <ac:picMkLst>
            <pc:docMk/>
            <pc:sldMk cId="739275396" sldId="262"/>
            <ac:picMk id="2" creationId="{2BF821E3-2C88-43D5-BD44-3A9495BA28B2}"/>
          </ac:picMkLst>
        </pc:picChg>
        <pc:picChg chg="add del mod">
          <ac:chgData name="Xinyi Shen" userId="c45f212b-5789-4129-bf03-1592b57bd5dd" providerId="ADAL" clId="{905E8385-E011-43DA-9484-2B151C0FD51C}" dt="2022-05-03T18:50:03.714" v="238" actId="478"/>
          <ac:picMkLst>
            <pc:docMk/>
            <pc:sldMk cId="739275396" sldId="262"/>
            <ac:picMk id="3" creationId="{87AB57AC-B293-4993-8BD8-E1288C0A02C9}"/>
          </ac:picMkLst>
        </pc:picChg>
        <pc:picChg chg="del">
          <ac:chgData name="Xinyi Shen" userId="c45f212b-5789-4129-bf03-1592b57bd5dd" providerId="ADAL" clId="{905E8385-E011-43DA-9484-2B151C0FD51C}" dt="2022-05-03T18:22:37.403" v="138" actId="478"/>
          <ac:picMkLst>
            <pc:docMk/>
            <pc:sldMk cId="739275396" sldId="262"/>
            <ac:picMk id="4" creationId="{60A0FEA6-AAE1-483B-A536-659002569ED5}"/>
          </ac:picMkLst>
        </pc:picChg>
        <pc:picChg chg="add del mod">
          <ac:chgData name="Xinyi Shen" userId="c45f212b-5789-4129-bf03-1592b57bd5dd" providerId="ADAL" clId="{905E8385-E011-43DA-9484-2B151C0FD51C}" dt="2022-05-03T18:58:42.103" v="327" actId="478"/>
          <ac:picMkLst>
            <pc:docMk/>
            <pc:sldMk cId="739275396" sldId="262"/>
            <ac:picMk id="4" creationId="{CDCF5D4C-0A5F-437F-B5F4-4239E75BAF54}"/>
          </ac:picMkLst>
        </pc:picChg>
        <pc:picChg chg="add mod">
          <ac:chgData name="Xinyi Shen" userId="c45f212b-5789-4129-bf03-1592b57bd5dd" providerId="ADAL" clId="{905E8385-E011-43DA-9484-2B151C0FD51C}" dt="2022-05-03T18:50:57.627" v="249" actId="14100"/>
          <ac:picMkLst>
            <pc:docMk/>
            <pc:sldMk cId="739275396" sldId="262"/>
            <ac:picMk id="6" creationId="{DDACFB83-35AF-4F92-A731-AD9085984DB9}"/>
          </ac:picMkLst>
        </pc:picChg>
        <pc:picChg chg="add mod">
          <ac:chgData name="Xinyi Shen" userId="c45f212b-5789-4129-bf03-1592b57bd5dd" providerId="ADAL" clId="{905E8385-E011-43DA-9484-2B151C0FD51C}" dt="2022-05-03T18:58:44.961" v="329" actId="1076"/>
          <ac:picMkLst>
            <pc:docMk/>
            <pc:sldMk cId="739275396" sldId="262"/>
            <ac:picMk id="7" creationId="{B77F7463-E120-4360-A558-1212370CF227}"/>
          </ac:picMkLst>
        </pc:picChg>
      </pc:sldChg>
      <pc:sldChg chg="addSp delSp modSp add">
        <pc:chgData name="Xinyi Shen" userId="c45f212b-5789-4129-bf03-1592b57bd5dd" providerId="ADAL" clId="{905E8385-E011-43DA-9484-2B151C0FD51C}" dt="2022-05-03T19:00:03.820" v="362" actId="1036"/>
        <pc:sldMkLst>
          <pc:docMk/>
          <pc:sldMk cId="1125154624" sldId="267"/>
        </pc:sldMkLst>
        <pc:spChg chg="del">
          <ac:chgData name="Xinyi Shen" userId="c45f212b-5789-4129-bf03-1592b57bd5dd" providerId="ADAL" clId="{905E8385-E011-43DA-9484-2B151C0FD51C}" dt="2022-05-03T18:58:52.891" v="331" actId="478"/>
          <ac:spMkLst>
            <pc:docMk/>
            <pc:sldMk cId="1125154624" sldId="267"/>
            <ac:spMk id="2" creationId="{F89B5DDB-97E8-47EA-8BBD-DE6DFD1C15F3}"/>
          </ac:spMkLst>
        </pc:spChg>
        <pc:spChg chg="del">
          <ac:chgData name="Xinyi Shen" userId="c45f212b-5789-4129-bf03-1592b57bd5dd" providerId="ADAL" clId="{905E8385-E011-43DA-9484-2B151C0FD51C}" dt="2022-05-03T18:58:54.101" v="332" actId="478"/>
          <ac:spMkLst>
            <pc:docMk/>
            <pc:sldMk cId="1125154624" sldId="267"/>
            <ac:spMk id="3" creationId="{67E83972-50AC-4459-9DBA-B205676AA7BB}"/>
          </ac:spMkLst>
        </pc:spChg>
        <pc:spChg chg="add mod">
          <ac:chgData name="Xinyi Shen" userId="c45f212b-5789-4129-bf03-1592b57bd5dd" providerId="ADAL" clId="{905E8385-E011-43DA-9484-2B151C0FD51C}" dt="2022-05-03T18:59:43.508" v="345" actId="20577"/>
          <ac:spMkLst>
            <pc:docMk/>
            <pc:sldMk cId="1125154624" sldId="267"/>
            <ac:spMk id="6" creationId="{8ABDF42A-A472-48AD-920B-115B6D478756}"/>
          </ac:spMkLst>
        </pc:spChg>
        <pc:spChg chg="add mod">
          <ac:chgData name="Xinyi Shen" userId="c45f212b-5789-4129-bf03-1592b57bd5dd" providerId="ADAL" clId="{905E8385-E011-43DA-9484-2B151C0FD51C}" dt="2022-05-03T18:59:51.226" v="350" actId="20577"/>
          <ac:spMkLst>
            <pc:docMk/>
            <pc:sldMk cId="1125154624" sldId="267"/>
            <ac:spMk id="7" creationId="{B034F74F-FB72-4083-A49A-4554919CDABB}"/>
          </ac:spMkLst>
        </pc:spChg>
        <pc:picChg chg="add mod">
          <ac:chgData name="Xinyi Shen" userId="c45f212b-5789-4129-bf03-1592b57bd5dd" providerId="ADAL" clId="{905E8385-E011-43DA-9484-2B151C0FD51C}" dt="2022-05-03T19:00:03.820" v="362" actId="1036"/>
          <ac:picMkLst>
            <pc:docMk/>
            <pc:sldMk cId="1125154624" sldId="267"/>
            <ac:picMk id="4" creationId="{5DF6E47B-8EC9-474E-9F3C-164F273FA0A0}"/>
          </ac:picMkLst>
        </pc:picChg>
        <pc:picChg chg="add mod">
          <ac:chgData name="Xinyi Shen" userId="c45f212b-5789-4129-bf03-1592b57bd5dd" providerId="ADAL" clId="{905E8385-E011-43DA-9484-2B151C0FD51C}" dt="2022-05-03T19:00:03.820" v="362" actId="1036"/>
          <ac:picMkLst>
            <pc:docMk/>
            <pc:sldMk cId="1125154624" sldId="267"/>
            <ac:picMk id="5" creationId="{79DA2E1E-4642-4073-9DD4-8311E8E2BDFC}"/>
          </ac:picMkLst>
        </pc:picChg>
      </pc:sldChg>
    </pc:docChg>
  </pc:docChgLst>
  <pc:docChgLst>
    <pc:chgData name="Xinyi Shen" userId="c45f212b-5789-4129-bf03-1592b57bd5dd" providerId="ADAL" clId="{02A2E984-A46A-4FD9-B003-0FC089D0A185}"/>
    <pc:docChg chg="delSld">
      <pc:chgData name="Xinyi Shen" userId="c45f212b-5789-4129-bf03-1592b57bd5dd" providerId="ADAL" clId="{02A2E984-A46A-4FD9-B003-0FC089D0A185}" dt="2024-07-23T00:08:41.045" v="0" actId="47"/>
      <pc:docMkLst>
        <pc:docMk/>
      </pc:docMkLst>
      <pc:sldChg chg="del">
        <pc:chgData name="Xinyi Shen" userId="c45f212b-5789-4129-bf03-1592b57bd5dd" providerId="ADAL" clId="{02A2E984-A46A-4FD9-B003-0FC089D0A185}" dt="2024-07-23T00:08:41.045" v="0" actId="47"/>
        <pc:sldMkLst>
          <pc:docMk/>
          <pc:sldMk cId="2024429299" sldId="256"/>
        </pc:sldMkLst>
      </pc:sldChg>
      <pc:sldChg chg="del">
        <pc:chgData name="Xinyi Shen" userId="c45f212b-5789-4129-bf03-1592b57bd5dd" providerId="ADAL" clId="{02A2E984-A46A-4FD9-B003-0FC089D0A185}" dt="2024-07-23T00:08:41.045" v="0" actId="47"/>
        <pc:sldMkLst>
          <pc:docMk/>
          <pc:sldMk cId="219837261" sldId="257"/>
        </pc:sldMkLst>
      </pc:sldChg>
      <pc:sldChg chg="del">
        <pc:chgData name="Xinyi Shen" userId="c45f212b-5789-4129-bf03-1592b57bd5dd" providerId="ADAL" clId="{02A2E984-A46A-4FD9-B003-0FC089D0A185}" dt="2024-07-23T00:08:41.045" v="0" actId="47"/>
        <pc:sldMkLst>
          <pc:docMk/>
          <pc:sldMk cId="4128657113" sldId="258"/>
        </pc:sldMkLst>
      </pc:sldChg>
      <pc:sldChg chg="del">
        <pc:chgData name="Xinyi Shen" userId="c45f212b-5789-4129-bf03-1592b57bd5dd" providerId="ADAL" clId="{02A2E984-A46A-4FD9-B003-0FC089D0A185}" dt="2024-07-23T00:08:41.045" v="0" actId="47"/>
        <pc:sldMkLst>
          <pc:docMk/>
          <pc:sldMk cId="183853453" sldId="259"/>
        </pc:sldMkLst>
      </pc:sldChg>
      <pc:sldChg chg="del">
        <pc:chgData name="Xinyi Shen" userId="c45f212b-5789-4129-bf03-1592b57bd5dd" providerId="ADAL" clId="{02A2E984-A46A-4FD9-B003-0FC089D0A185}" dt="2024-07-23T00:08:41.045" v="0" actId="47"/>
        <pc:sldMkLst>
          <pc:docMk/>
          <pc:sldMk cId="2082431885" sldId="260"/>
        </pc:sldMkLst>
      </pc:sldChg>
      <pc:sldChg chg="del">
        <pc:chgData name="Xinyi Shen" userId="c45f212b-5789-4129-bf03-1592b57bd5dd" providerId="ADAL" clId="{02A2E984-A46A-4FD9-B003-0FC089D0A185}" dt="2024-07-23T00:08:41.045" v="0" actId="47"/>
        <pc:sldMkLst>
          <pc:docMk/>
          <pc:sldMk cId="4102824985" sldId="261"/>
        </pc:sldMkLst>
      </pc:sldChg>
      <pc:sldChg chg="del">
        <pc:chgData name="Xinyi Shen" userId="c45f212b-5789-4129-bf03-1592b57bd5dd" providerId="ADAL" clId="{02A2E984-A46A-4FD9-B003-0FC089D0A185}" dt="2024-07-23T00:08:41.045" v="0" actId="47"/>
        <pc:sldMkLst>
          <pc:docMk/>
          <pc:sldMk cId="739275396" sldId="262"/>
        </pc:sldMkLst>
      </pc:sldChg>
      <pc:sldChg chg="del">
        <pc:chgData name="Xinyi Shen" userId="c45f212b-5789-4129-bf03-1592b57bd5dd" providerId="ADAL" clId="{02A2E984-A46A-4FD9-B003-0FC089D0A185}" dt="2024-07-23T00:08:41.045" v="0" actId="47"/>
        <pc:sldMkLst>
          <pc:docMk/>
          <pc:sldMk cId="1125154624" sldId="267"/>
        </pc:sldMkLst>
      </pc:sldChg>
      <pc:sldChg chg="del">
        <pc:chgData name="Xinyi Shen" userId="c45f212b-5789-4129-bf03-1592b57bd5dd" providerId="ADAL" clId="{02A2E984-A46A-4FD9-B003-0FC089D0A185}" dt="2024-07-23T00:08:41.045" v="0" actId="47"/>
        <pc:sldMkLst>
          <pc:docMk/>
          <pc:sldMk cId="316955056" sldId="269"/>
        </pc:sldMkLst>
      </pc:sldChg>
    </pc:docChg>
  </pc:docChgLst>
  <pc:docChgLst>
    <pc:chgData name="Xinyi Shen" userId="c45f212b-5789-4129-bf03-1592b57bd5dd" providerId="ADAL" clId="{1C5F88F9-6DB3-4357-A863-7F704A6B7C1A}"/>
    <pc:docChg chg="custSel modSld">
      <pc:chgData name="Xinyi Shen" userId="c45f212b-5789-4129-bf03-1592b57bd5dd" providerId="ADAL" clId="{1C5F88F9-6DB3-4357-A863-7F704A6B7C1A}" dt="2022-06-12T20:10:59.909" v="5"/>
      <pc:docMkLst>
        <pc:docMk/>
      </pc:docMkLst>
      <pc:sldChg chg="addSp delSp modSp">
        <pc:chgData name="Xinyi Shen" userId="c45f212b-5789-4129-bf03-1592b57bd5dd" providerId="ADAL" clId="{1C5F88F9-6DB3-4357-A863-7F704A6B7C1A}" dt="2022-06-12T20:07:48.752" v="3" actId="164"/>
        <pc:sldMkLst>
          <pc:docMk/>
          <pc:sldMk cId="1896101560" sldId="270"/>
        </pc:sldMkLst>
        <pc:spChg chg="mod topLvl">
          <ac:chgData name="Xinyi Shen" userId="c45f212b-5789-4129-bf03-1592b57bd5dd" providerId="ADAL" clId="{1C5F88F9-6DB3-4357-A863-7F704A6B7C1A}" dt="2022-06-12T20:07:48.752" v="3" actId="164"/>
          <ac:spMkLst>
            <pc:docMk/>
            <pc:sldMk cId="1896101560" sldId="270"/>
            <ac:spMk id="4" creationId="{0746D3D8-97AB-4115-8C22-FC2E31B3C528}"/>
          </ac:spMkLst>
        </pc:spChg>
        <pc:spChg chg="mod topLvl">
          <ac:chgData name="Xinyi Shen" userId="c45f212b-5789-4129-bf03-1592b57bd5dd" providerId="ADAL" clId="{1C5F88F9-6DB3-4357-A863-7F704A6B7C1A}" dt="2022-06-12T20:07:48.752" v="3" actId="164"/>
          <ac:spMkLst>
            <pc:docMk/>
            <pc:sldMk cId="1896101560" sldId="270"/>
            <ac:spMk id="5" creationId="{1607DBF1-E167-440B-9A26-6F13D6C07B6A}"/>
          </ac:spMkLst>
        </pc:spChg>
        <pc:spChg chg="mod topLvl">
          <ac:chgData name="Xinyi Shen" userId="c45f212b-5789-4129-bf03-1592b57bd5dd" providerId="ADAL" clId="{1C5F88F9-6DB3-4357-A863-7F704A6B7C1A}" dt="2022-06-12T20:07:48.752" v="3" actId="164"/>
          <ac:spMkLst>
            <pc:docMk/>
            <pc:sldMk cId="1896101560" sldId="270"/>
            <ac:spMk id="7" creationId="{6D757D6F-CFBC-466F-98D6-A12B0123E942}"/>
          </ac:spMkLst>
        </pc:spChg>
        <pc:grpChg chg="del">
          <ac:chgData name="Xinyi Shen" userId="c45f212b-5789-4129-bf03-1592b57bd5dd" providerId="ADAL" clId="{1C5F88F9-6DB3-4357-A863-7F704A6B7C1A}" dt="2022-06-12T20:05:31.564" v="0" actId="165"/>
          <ac:grpSpMkLst>
            <pc:docMk/>
            <pc:sldMk cId="1896101560" sldId="270"/>
            <ac:grpSpMk id="3" creationId="{E9BB1182-FC26-1311-25D8-441E4C3ABE13}"/>
          </ac:grpSpMkLst>
        </pc:grpChg>
        <pc:grpChg chg="add mod">
          <ac:chgData name="Xinyi Shen" userId="c45f212b-5789-4129-bf03-1592b57bd5dd" providerId="ADAL" clId="{1C5F88F9-6DB3-4357-A863-7F704A6B7C1A}" dt="2022-06-12T20:07:48.752" v="3" actId="164"/>
          <ac:grpSpMkLst>
            <pc:docMk/>
            <pc:sldMk cId="1896101560" sldId="270"/>
            <ac:grpSpMk id="9" creationId="{341B63C8-CD22-4EEC-A119-08B91B60B451}"/>
          </ac:grpSpMkLst>
        </pc:grpChg>
        <pc:picChg chg="mod topLvl">
          <ac:chgData name="Xinyi Shen" userId="c45f212b-5789-4129-bf03-1592b57bd5dd" providerId="ADAL" clId="{1C5F88F9-6DB3-4357-A863-7F704A6B7C1A}" dt="2022-06-12T20:05:31.564" v="0" actId="165"/>
          <ac:picMkLst>
            <pc:docMk/>
            <pc:sldMk cId="1896101560" sldId="270"/>
            <ac:picMk id="2" creationId="{389F708E-F876-49F7-B71C-B339AA7FD4C6}"/>
          </ac:picMkLst>
        </pc:picChg>
        <pc:picChg chg="add mod">
          <ac:chgData name="Xinyi Shen" userId="c45f212b-5789-4129-bf03-1592b57bd5dd" providerId="ADAL" clId="{1C5F88F9-6DB3-4357-A863-7F704A6B7C1A}" dt="2022-06-12T20:07:48.752" v="3" actId="164"/>
          <ac:picMkLst>
            <pc:docMk/>
            <pc:sldMk cId="1896101560" sldId="270"/>
            <ac:picMk id="6" creationId="{7A762D0E-F37C-421D-ABFE-8495091BB967}"/>
          </ac:picMkLst>
        </pc:picChg>
        <pc:picChg chg="add">
          <ac:chgData name="Xinyi Shen" userId="c45f212b-5789-4129-bf03-1592b57bd5dd" providerId="ADAL" clId="{1C5F88F9-6DB3-4357-A863-7F704A6B7C1A}" dt="2022-06-12T20:06:42.252" v="2"/>
          <ac:picMkLst>
            <pc:docMk/>
            <pc:sldMk cId="1896101560" sldId="270"/>
            <ac:picMk id="8" creationId="{91036EDE-07BA-40F8-AD59-B0431C874B9B}"/>
          </ac:picMkLst>
        </pc:picChg>
      </pc:sldChg>
      <pc:sldChg chg="addSp delSp">
        <pc:chgData name="Xinyi Shen" userId="c45f212b-5789-4129-bf03-1592b57bd5dd" providerId="ADAL" clId="{1C5F88F9-6DB3-4357-A863-7F704A6B7C1A}" dt="2022-06-12T20:10:59.909" v="5"/>
        <pc:sldMkLst>
          <pc:docMk/>
          <pc:sldMk cId="3275277070" sldId="271"/>
        </pc:sldMkLst>
        <pc:picChg chg="add">
          <ac:chgData name="Xinyi Shen" userId="c45f212b-5789-4129-bf03-1592b57bd5dd" providerId="ADAL" clId="{1C5F88F9-6DB3-4357-A863-7F704A6B7C1A}" dt="2022-06-12T20:10:59.909" v="5"/>
          <ac:picMkLst>
            <pc:docMk/>
            <pc:sldMk cId="3275277070" sldId="271"/>
            <ac:picMk id="2" creationId="{16CB8945-4DD1-46D2-9E40-C181087D52AA}"/>
          </ac:picMkLst>
        </pc:picChg>
        <pc:picChg chg="del">
          <ac:chgData name="Xinyi Shen" userId="c45f212b-5789-4129-bf03-1592b57bd5dd" providerId="ADAL" clId="{1C5F88F9-6DB3-4357-A863-7F704A6B7C1A}" dt="2022-06-12T20:10:59.410" v="4" actId="478"/>
          <ac:picMkLst>
            <pc:docMk/>
            <pc:sldMk cId="3275277070" sldId="271"/>
            <ac:picMk id="4" creationId="{5BCCA93F-66DB-4417-B071-7E7EFAC8F260}"/>
          </ac:picMkLst>
        </pc:picChg>
      </pc:sldChg>
    </pc:docChg>
  </pc:docChgLst>
  <pc:docChgLst>
    <pc:chgData name="Xinyi Shen" userId="c45f212b-5789-4129-bf03-1592b57bd5dd" providerId="ADAL" clId="{020C6694-1686-4131-9C82-1A4230BE1F85}"/>
    <pc:docChg chg="custSel addSld modSld">
      <pc:chgData name="Xinyi Shen" userId="c45f212b-5789-4129-bf03-1592b57bd5dd" providerId="ADAL" clId="{020C6694-1686-4131-9C82-1A4230BE1F85}" dt="2022-05-16T18:29:26.283" v="62" actId="1038"/>
      <pc:docMkLst>
        <pc:docMk/>
      </pc:docMkLst>
      <pc:sldChg chg="addSp delSp modSp">
        <pc:chgData name="Xinyi Shen" userId="c45f212b-5789-4129-bf03-1592b57bd5dd" providerId="ADAL" clId="{020C6694-1686-4131-9C82-1A4230BE1F85}" dt="2022-05-16T18:29:26.283" v="62" actId="1038"/>
        <pc:sldMkLst>
          <pc:docMk/>
          <pc:sldMk cId="1896101560" sldId="270"/>
        </pc:sldMkLst>
        <pc:spChg chg="add mod">
          <ac:chgData name="Xinyi Shen" userId="c45f212b-5789-4129-bf03-1592b57bd5dd" providerId="ADAL" clId="{020C6694-1686-4131-9C82-1A4230BE1F85}" dt="2022-05-16T18:29:26.283" v="62" actId="1038"/>
          <ac:spMkLst>
            <pc:docMk/>
            <pc:sldMk cId="1896101560" sldId="270"/>
            <ac:spMk id="4" creationId="{0746D3D8-97AB-4115-8C22-FC2E31B3C528}"/>
          </ac:spMkLst>
        </pc:spChg>
        <pc:spChg chg="add mod">
          <ac:chgData name="Xinyi Shen" userId="c45f212b-5789-4129-bf03-1592b57bd5dd" providerId="ADAL" clId="{020C6694-1686-4131-9C82-1A4230BE1F85}" dt="2022-05-16T18:28:42.495" v="43" actId="1076"/>
          <ac:spMkLst>
            <pc:docMk/>
            <pc:sldMk cId="1896101560" sldId="270"/>
            <ac:spMk id="5" creationId="{1607DBF1-E167-440B-9A26-6F13D6C07B6A}"/>
          </ac:spMkLst>
        </pc:spChg>
        <pc:spChg chg="add mod">
          <ac:chgData name="Xinyi Shen" userId="c45f212b-5789-4129-bf03-1592b57bd5dd" providerId="ADAL" clId="{020C6694-1686-4131-9C82-1A4230BE1F85}" dt="2022-05-16T18:28:00.075" v="41" actId="1076"/>
          <ac:spMkLst>
            <pc:docMk/>
            <pc:sldMk cId="1896101560" sldId="270"/>
            <ac:spMk id="7" creationId="{6D757D6F-CFBC-466F-98D6-A12B0123E942}"/>
          </ac:spMkLst>
        </pc:spChg>
        <pc:picChg chg="add mod">
          <ac:chgData name="Xinyi Shen" userId="c45f212b-5789-4129-bf03-1592b57bd5dd" providerId="ADAL" clId="{020C6694-1686-4131-9C82-1A4230BE1F85}" dt="2022-05-16T18:24:20.070" v="11" actId="1076"/>
          <ac:picMkLst>
            <pc:docMk/>
            <pc:sldMk cId="1896101560" sldId="270"/>
            <ac:picMk id="2" creationId="{389F708E-F876-49F7-B71C-B339AA7FD4C6}"/>
          </ac:picMkLst>
        </pc:picChg>
        <pc:picChg chg="add del">
          <ac:chgData name="Xinyi Shen" userId="c45f212b-5789-4129-bf03-1592b57bd5dd" providerId="ADAL" clId="{020C6694-1686-4131-9C82-1A4230BE1F85}" dt="2022-05-16T18:24:04.272" v="7" actId="478"/>
          <ac:picMkLst>
            <pc:docMk/>
            <pc:sldMk cId="1896101560" sldId="270"/>
            <ac:picMk id="3" creationId="{38918988-8508-47A8-9111-176BAB3C8B49}"/>
          </ac:picMkLst>
        </pc:picChg>
      </pc:sldChg>
      <pc:sldChg chg="addSp delSp modSp add">
        <pc:chgData name="Xinyi Shen" userId="c45f212b-5789-4129-bf03-1592b57bd5dd" providerId="ADAL" clId="{020C6694-1686-4131-9C82-1A4230BE1F85}" dt="2022-05-16T18:23:12.121" v="6" actId="1076"/>
        <pc:sldMkLst>
          <pc:docMk/>
          <pc:sldMk cId="3275277070" sldId="271"/>
        </pc:sldMkLst>
        <pc:spChg chg="del">
          <ac:chgData name="Xinyi Shen" userId="c45f212b-5789-4129-bf03-1592b57bd5dd" providerId="ADAL" clId="{020C6694-1686-4131-9C82-1A4230BE1F85}" dt="2022-05-16T18:22:49.014" v="2" actId="478"/>
          <ac:spMkLst>
            <pc:docMk/>
            <pc:sldMk cId="3275277070" sldId="271"/>
            <ac:spMk id="2" creationId="{6C16E495-6387-4293-8FC2-72495E62B4D9}"/>
          </ac:spMkLst>
        </pc:spChg>
        <pc:spChg chg="del">
          <ac:chgData name="Xinyi Shen" userId="c45f212b-5789-4129-bf03-1592b57bd5dd" providerId="ADAL" clId="{020C6694-1686-4131-9C82-1A4230BE1F85}" dt="2022-05-16T18:22:50.080" v="3" actId="478"/>
          <ac:spMkLst>
            <pc:docMk/>
            <pc:sldMk cId="3275277070" sldId="271"/>
            <ac:spMk id="3" creationId="{9A0FBD25-5409-4223-A574-02C99A7CED21}"/>
          </ac:spMkLst>
        </pc:spChg>
        <pc:picChg chg="add mod">
          <ac:chgData name="Xinyi Shen" userId="c45f212b-5789-4129-bf03-1592b57bd5dd" providerId="ADAL" clId="{020C6694-1686-4131-9C82-1A4230BE1F85}" dt="2022-05-16T18:23:12.121" v="6" actId="1076"/>
          <ac:picMkLst>
            <pc:docMk/>
            <pc:sldMk cId="3275277070" sldId="271"/>
            <ac:picMk id="4" creationId="{5BCCA93F-66DB-4417-B071-7E7EFAC8F260}"/>
          </ac:picMkLst>
        </pc:picChg>
      </pc:sldChg>
    </pc:docChg>
  </pc:docChgLst>
  <pc:docChgLst>
    <pc:chgData name="Xinyi Shen" userId="c45f212b-5789-4129-bf03-1592b57bd5dd" providerId="ADAL" clId="{3B9B8DE3-3C79-4566-93B9-FFA74CF5F7DA}"/>
    <pc:docChg chg="undo custSel addSld delSld modSld">
      <pc:chgData name="Xinyi Shen" userId="c45f212b-5789-4129-bf03-1592b57bd5dd" providerId="ADAL" clId="{3B9B8DE3-3C79-4566-93B9-FFA74CF5F7DA}" dt="2022-05-11T16:39:03.145" v="216" actId="1076"/>
      <pc:docMkLst>
        <pc:docMk/>
      </pc:docMkLst>
      <pc:sldChg chg="addSp delSp modSp">
        <pc:chgData name="Xinyi Shen" userId="c45f212b-5789-4129-bf03-1592b57bd5dd" providerId="ADAL" clId="{3B9B8DE3-3C79-4566-93B9-FFA74CF5F7DA}" dt="2022-05-10T19:22:53.298" v="16" actId="14100"/>
        <pc:sldMkLst>
          <pc:docMk/>
          <pc:sldMk cId="2024429299" sldId="256"/>
        </pc:sldMkLst>
        <pc:picChg chg="add mod">
          <ac:chgData name="Xinyi Shen" userId="c45f212b-5789-4129-bf03-1592b57bd5dd" providerId="ADAL" clId="{3B9B8DE3-3C79-4566-93B9-FFA74CF5F7DA}" dt="2022-05-10T19:22:53.298" v="16" actId="14100"/>
          <ac:picMkLst>
            <pc:docMk/>
            <pc:sldMk cId="2024429299" sldId="256"/>
            <ac:picMk id="2" creationId="{78577CCA-0F1A-4DC1-A321-E56305BBE299}"/>
          </ac:picMkLst>
        </pc:picChg>
        <pc:picChg chg="del">
          <ac:chgData name="Xinyi Shen" userId="c45f212b-5789-4129-bf03-1592b57bd5dd" providerId="ADAL" clId="{3B9B8DE3-3C79-4566-93B9-FFA74CF5F7DA}" dt="2022-05-10T19:22:37.067" v="11" actId="478"/>
          <ac:picMkLst>
            <pc:docMk/>
            <pc:sldMk cId="2024429299" sldId="256"/>
            <ac:picMk id="4" creationId="{60A0FEA6-AAE1-483B-A536-659002569ED5}"/>
          </ac:picMkLst>
        </pc:picChg>
      </pc:sldChg>
      <pc:sldChg chg="addSp delSp modSp">
        <pc:chgData name="Xinyi Shen" userId="c45f212b-5789-4129-bf03-1592b57bd5dd" providerId="ADAL" clId="{3B9B8DE3-3C79-4566-93B9-FFA74CF5F7DA}" dt="2022-05-10T19:26:23.198" v="46" actId="14100"/>
        <pc:sldMkLst>
          <pc:docMk/>
          <pc:sldMk cId="219837261" sldId="257"/>
        </pc:sldMkLst>
        <pc:spChg chg="mod">
          <ac:chgData name="Xinyi Shen" userId="c45f212b-5789-4129-bf03-1592b57bd5dd" providerId="ADAL" clId="{3B9B8DE3-3C79-4566-93B9-FFA74CF5F7DA}" dt="2022-05-10T19:23:02.642" v="41" actId="20577"/>
          <ac:spMkLst>
            <pc:docMk/>
            <pc:sldMk cId="219837261" sldId="257"/>
            <ac:spMk id="5" creationId="{310A037C-9F71-433B-95EA-FD31FB72DE31}"/>
          </ac:spMkLst>
        </pc:spChg>
        <pc:picChg chg="add mod">
          <ac:chgData name="Xinyi Shen" userId="c45f212b-5789-4129-bf03-1592b57bd5dd" providerId="ADAL" clId="{3B9B8DE3-3C79-4566-93B9-FFA74CF5F7DA}" dt="2022-05-10T19:26:23.198" v="46" actId="14100"/>
          <ac:picMkLst>
            <pc:docMk/>
            <pc:sldMk cId="219837261" sldId="257"/>
            <ac:picMk id="2" creationId="{5226CF78-D851-46E3-AB1C-CA0729CFC4E6}"/>
          </ac:picMkLst>
        </pc:picChg>
        <pc:picChg chg="del">
          <ac:chgData name="Xinyi Shen" userId="c45f212b-5789-4129-bf03-1592b57bd5dd" providerId="ADAL" clId="{3B9B8DE3-3C79-4566-93B9-FFA74CF5F7DA}" dt="2022-05-10T19:26:17.676" v="42" actId="478"/>
          <ac:picMkLst>
            <pc:docMk/>
            <pc:sldMk cId="219837261" sldId="257"/>
            <ac:picMk id="4" creationId="{9C8F28AB-CCC8-451E-9464-D4409BC85F7A}"/>
          </ac:picMkLst>
        </pc:picChg>
      </pc:sldChg>
      <pc:sldChg chg="addSp delSp modSp">
        <pc:chgData name="Xinyi Shen" userId="c45f212b-5789-4129-bf03-1592b57bd5dd" providerId="ADAL" clId="{3B9B8DE3-3C79-4566-93B9-FFA74CF5F7DA}" dt="2022-05-10T19:35:14.015" v="67" actId="14100"/>
        <pc:sldMkLst>
          <pc:docMk/>
          <pc:sldMk cId="4128657113" sldId="258"/>
        </pc:sldMkLst>
        <pc:spChg chg="mod">
          <ac:chgData name="Xinyi Shen" userId="c45f212b-5789-4129-bf03-1592b57bd5dd" providerId="ADAL" clId="{3B9B8DE3-3C79-4566-93B9-FFA74CF5F7DA}" dt="2022-05-10T19:35:04.810" v="64" actId="20577"/>
          <ac:spMkLst>
            <pc:docMk/>
            <pc:sldMk cId="4128657113" sldId="258"/>
            <ac:spMk id="5" creationId="{B9998707-6042-4B1F-8D2C-AE098CF8323C}"/>
          </ac:spMkLst>
        </pc:spChg>
        <pc:picChg chg="del">
          <ac:chgData name="Xinyi Shen" userId="c45f212b-5789-4129-bf03-1592b57bd5dd" providerId="ADAL" clId="{3B9B8DE3-3C79-4566-93B9-FFA74CF5F7DA}" dt="2022-05-10T19:26:32.277" v="47" actId="478"/>
          <ac:picMkLst>
            <pc:docMk/>
            <pc:sldMk cId="4128657113" sldId="258"/>
            <ac:picMk id="2" creationId="{963924BE-32D2-4363-8434-B69FA452A730}"/>
          </ac:picMkLst>
        </pc:picChg>
        <pc:picChg chg="add mod">
          <ac:chgData name="Xinyi Shen" userId="c45f212b-5789-4129-bf03-1592b57bd5dd" providerId="ADAL" clId="{3B9B8DE3-3C79-4566-93B9-FFA74CF5F7DA}" dt="2022-05-10T19:35:14.015" v="67" actId="14100"/>
          <ac:picMkLst>
            <pc:docMk/>
            <pc:sldMk cId="4128657113" sldId="258"/>
            <ac:picMk id="3" creationId="{3E146E35-8A7F-48A7-A932-9E903C34AA4A}"/>
          </ac:picMkLst>
        </pc:picChg>
      </pc:sldChg>
      <pc:sldChg chg="addSp delSp modSp">
        <pc:chgData name="Xinyi Shen" userId="c45f212b-5789-4129-bf03-1592b57bd5dd" providerId="ADAL" clId="{3B9B8DE3-3C79-4566-93B9-FFA74CF5F7DA}" dt="2022-05-10T19:38:45.931" v="77" actId="1076"/>
        <pc:sldMkLst>
          <pc:docMk/>
          <pc:sldMk cId="183853453" sldId="259"/>
        </pc:sldMkLst>
        <pc:spChg chg="mod">
          <ac:chgData name="Xinyi Shen" userId="c45f212b-5789-4129-bf03-1592b57bd5dd" providerId="ADAL" clId="{3B9B8DE3-3C79-4566-93B9-FFA74CF5F7DA}" dt="2022-05-10T19:36:03.278" v="70" actId="20577"/>
          <ac:spMkLst>
            <pc:docMk/>
            <pc:sldMk cId="183853453" sldId="259"/>
            <ac:spMk id="5" creationId="{B9998707-6042-4B1F-8D2C-AE098CF8323C}"/>
          </ac:spMkLst>
        </pc:spChg>
        <pc:picChg chg="del">
          <ac:chgData name="Xinyi Shen" userId="c45f212b-5789-4129-bf03-1592b57bd5dd" providerId="ADAL" clId="{3B9B8DE3-3C79-4566-93B9-FFA74CF5F7DA}" dt="2022-05-10T19:38:37.811" v="71" actId="478"/>
          <ac:picMkLst>
            <pc:docMk/>
            <pc:sldMk cId="183853453" sldId="259"/>
            <ac:picMk id="2" creationId="{3709BCF0-2676-47A5-BB5F-B9AD9F33AB7B}"/>
          </ac:picMkLst>
        </pc:picChg>
        <pc:picChg chg="add mod">
          <ac:chgData name="Xinyi Shen" userId="c45f212b-5789-4129-bf03-1592b57bd5dd" providerId="ADAL" clId="{3B9B8DE3-3C79-4566-93B9-FFA74CF5F7DA}" dt="2022-05-10T19:38:45.931" v="77" actId="1076"/>
          <ac:picMkLst>
            <pc:docMk/>
            <pc:sldMk cId="183853453" sldId="259"/>
            <ac:picMk id="3" creationId="{B8102B3A-0C7D-46B9-8286-5739446F83CE}"/>
          </ac:picMkLst>
        </pc:picChg>
      </pc:sldChg>
      <pc:sldChg chg="addSp delSp modSp">
        <pc:chgData name="Xinyi Shen" userId="c45f212b-5789-4129-bf03-1592b57bd5dd" providerId="ADAL" clId="{3B9B8DE3-3C79-4566-93B9-FFA74CF5F7DA}" dt="2022-05-10T19:41:44.938" v="85" actId="20577"/>
        <pc:sldMkLst>
          <pc:docMk/>
          <pc:sldMk cId="2082431885" sldId="260"/>
        </pc:sldMkLst>
        <pc:spChg chg="mod">
          <ac:chgData name="Xinyi Shen" userId="c45f212b-5789-4129-bf03-1592b57bd5dd" providerId="ADAL" clId="{3B9B8DE3-3C79-4566-93B9-FFA74CF5F7DA}" dt="2022-05-10T19:41:44.938" v="85" actId="20577"/>
          <ac:spMkLst>
            <pc:docMk/>
            <pc:sldMk cId="2082431885" sldId="260"/>
            <ac:spMk id="5" creationId="{B9998707-6042-4B1F-8D2C-AE098CF8323C}"/>
          </ac:spMkLst>
        </pc:spChg>
        <pc:picChg chg="del">
          <ac:chgData name="Xinyi Shen" userId="c45f212b-5789-4129-bf03-1592b57bd5dd" providerId="ADAL" clId="{3B9B8DE3-3C79-4566-93B9-FFA74CF5F7DA}" dt="2022-05-10T19:41:23.685" v="78" actId="478"/>
          <ac:picMkLst>
            <pc:docMk/>
            <pc:sldMk cId="2082431885" sldId="260"/>
            <ac:picMk id="2" creationId="{C9FE579C-5DE2-4100-B8AD-13BC5C6E9ADA}"/>
          </ac:picMkLst>
        </pc:picChg>
        <pc:picChg chg="add mod">
          <ac:chgData name="Xinyi Shen" userId="c45f212b-5789-4129-bf03-1592b57bd5dd" providerId="ADAL" clId="{3B9B8DE3-3C79-4566-93B9-FFA74CF5F7DA}" dt="2022-05-10T19:41:29.511" v="82" actId="14100"/>
          <ac:picMkLst>
            <pc:docMk/>
            <pc:sldMk cId="2082431885" sldId="260"/>
            <ac:picMk id="3" creationId="{E83C2319-78C4-4756-917F-E83E4278D87A}"/>
          </ac:picMkLst>
        </pc:picChg>
      </pc:sldChg>
      <pc:sldChg chg="addSp delSp modSp">
        <pc:chgData name="Xinyi Shen" userId="c45f212b-5789-4129-bf03-1592b57bd5dd" providerId="ADAL" clId="{3B9B8DE3-3C79-4566-93B9-FFA74CF5F7DA}" dt="2022-05-10T23:22:34.772" v="203"/>
        <pc:sldMkLst>
          <pc:docMk/>
          <pc:sldMk cId="4102824985" sldId="261"/>
        </pc:sldMkLst>
        <pc:picChg chg="add del mod">
          <ac:chgData name="Xinyi Shen" userId="c45f212b-5789-4129-bf03-1592b57bd5dd" providerId="ADAL" clId="{3B9B8DE3-3C79-4566-93B9-FFA74CF5F7DA}" dt="2022-05-10T22:21:18.154" v="185" actId="478"/>
          <ac:picMkLst>
            <pc:docMk/>
            <pc:sldMk cId="4102824985" sldId="261"/>
            <ac:picMk id="2" creationId="{0354D8C4-A1D9-4743-8F02-3E643B9000A4}"/>
          </ac:picMkLst>
        </pc:picChg>
        <pc:picChg chg="del">
          <ac:chgData name="Xinyi Shen" userId="c45f212b-5789-4129-bf03-1592b57bd5dd" providerId="ADAL" clId="{3B9B8DE3-3C79-4566-93B9-FFA74CF5F7DA}" dt="2022-05-10T22:10:16.430" v="184" actId="478"/>
          <ac:picMkLst>
            <pc:docMk/>
            <pc:sldMk cId="4102824985" sldId="261"/>
            <ac:picMk id="3" creationId="{18574CD6-9327-4AE3-B124-081476901BD1}"/>
          </ac:picMkLst>
        </pc:picChg>
        <pc:picChg chg="add del mod">
          <ac:chgData name="Xinyi Shen" userId="c45f212b-5789-4129-bf03-1592b57bd5dd" providerId="ADAL" clId="{3B9B8DE3-3C79-4566-93B9-FFA74CF5F7DA}" dt="2022-05-10T23:17:37.643" v="193" actId="478"/>
          <ac:picMkLst>
            <pc:docMk/>
            <pc:sldMk cId="4102824985" sldId="261"/>
            <ac:picMk id="4" creationId="{52BA5E3C-0F0B-4366-8FD3-EC296609CF05}"/>
          </ac:picMkLst>
        </pc:picChg>
        <pc:picChg chg="del">
          <ac:chgData name="Xinyi Shen" userId="c45f212b-5789-4129-bf03-1592b57bd5dd" providerId="ADAL" clId="{3B9B8DE3-3C79-4566-93B9-FFA74CF5F7DA}" dt="2022-05-10T21:25:06.658" v="170" actId="478"/>
          <ac:picMkLst>
            <pc:docMk/>
            <pc:sldMk cId="4102824985" sldId="261"/>
            <ac:picMk id="6" creationId="{371D012D-DB71-4F3E-AC2A-ACFC35CF1EDD}"/>
          </ac:picMkLst>
        </pc:picChg>
        <pc:picChg chg="add del">
          <ac:chgData name="Xinyi Shen" userId="c45f212b-5789-4129-bf03-1592b57bd5dd" providerId="ADAL" clId="{3B9B8DE3-3C79-4566-93B9-FFA74CF5F7DA}" dt="2022-05-10T23:22:34.295" v="202" actId="478"/>
          <ac:picMkLst>
            <pc:docMk/>
            <pc:sldMk cId="4102824985" sldId="261"/>
            <ac:picMk id="7" creationId="{2DF80253-3DF6-4A90-9BB1-58EA69E3EB86}"/>
          </ac:picMkLst>
        </pc:picChg>
        <pc:picChg chg="add">
          <ac:chgData name="Xinyi Shen" userId="c45f212b-5789-4129-bf03-1592b57bd5dd" providerId="ADAL" clId="{3B9B8DE3-3C79-4566-93B9-FFA74CF5F7DA}" dt="2022-05-10T23:22:34.772" v="203"/>
          <ac:picMkLst>
            <pc:docMk/>
            <pc:sldMk cId="4102824985" sldId="261"/>
            <ac:picMk id="8" creationId="{5A6D4EFC-D0DC-4654-A989-5158BCA652F3}"/>
          </ac:picMkLst>
        </pc:picChg>
      </pc:sldChg>
      <pc:sldChg chg="addSp delSp modSp">
        <pc:chgData name="Xinyi Shen" userId="c45f212b-5789-4129-bf03-1592b57bd5dd" providerId="ADAL" clId="{3B9B8DE3-3C79-4566-93B9-FFA74CF5F7DA}" dt="2022-05-10T23:22:38.803" v="204" actId="1076"/>
        <pc:sldMkLst>
          <pc:docMk/>
          <pc:sldMk cId="739275396" sldId="262"/>
        </pc:sldMkLst>
        <pc:picChg chg="add del mod">
          <ac:chgData name="Xinyi Shen" userId="c45f212b-5789-4129-bf03-1592b57bd5dd" providerId="ADAL" clId="{3B9B8DE3-3C79-4566-93B9-FFA74CF5F7DA}" dt="2022-05-10T20:04:47.773" v="92" actId="478"/>
          <ac:picMkLst>
            <pc:docMk/>
            <pc:sldMk cId="739275396" sldId="262"/>
            <ac:picMk id="2" creationId="{B9DEFBBC-232E-4261-A21D-B5405D50EAB4}"/>
          </ac:picMkLst>
        </pc:picChg>
        <pc:picChg chg="add del mod">
          <ac:chgData name="Xinyi Shen" userId="c45f212b-5789-4129-bf03-1592b57bd5dd" providerId="ADAL" clId="{3B9B8DE3-3C79-4566-93B9-FFA74CF5F7DA}" dt="2022-05-10T23:21:32.653" v="198" actId="478"/>
          <ac:picMkLst>
            <pc:docMk/>
            <pc:sldMk cId="739275396" sldId="262"/>
            <ac:picMk id="3" creationId="{35C9B67F-BE4C-4A1F-95EB-99D0F9689E38}"/>
          </ac:picMkLst>
        </pc:picChg>
        <pc:picChg chg="add del mod">
          <ac:chgData name="Xinyi Shen" userId="c45f212b-5789-4129-bf03-1592b57bd5dd" providerId="ADAL" clId="{3B9B8DE3-3C79-4566-93B9-FFA74CF5F7DA}" dt="2022-05-10T21:24:17.109" v="167" actId="478"/>
          <ac:picMkLst>
            <pc:docMk/>
            <pc:sldMk cId="739275396" sldId="262"/>
            <ac:picMk id="4" creationId="{7C56529B-E94D-40B5-8305-46EE6DC898FB}"/>
          </ac:picMkLst>
        </pc:picChg>
        <pc:picChg chg="del">
          <ac:chgData name="Xinyi Shen" userId="c45f212b-5789-4129-bf03-1592b57bd5dd" providerId="ADAL" clId="{3B9B8DE3-3C79-4566-93B9-FFA74CF5F7DA}" dt="2022-05-10T19:57:31.154" v="86" actId="478"/>
          <ac:picMkLst>
            <pc:docMk/>
            <pc:sldMk cId="739275396" sldId="262"/>
            <ac:picMk id="6" creationId="{DDACFB83-35AF-4F92-A731-AD9085984DB9}"/>
          </ac:picMkLst>
        </pc:picChg>
        <pc:picChg chg="del">
          <ac:chgData name="Xinyi Shen" userId="c45f212b-5789-4129-bf03-1592b57bd5dd" providerId="ADAL" clId="{3B9B8DE3-3C79-4566-93B9-FFA74CF5F7DA}" dt="2022-05-10T20:04:41.034" v="89" actId="478"/>
          <ac:picMkLst>
            <pc:docMk/>
            <pc:sldMk cId="739275396" sldId="262"/>
            <ac:picMk id="7" creationId="{B77F7463-E120-4360-A558-1212370CF227}"/>
          </ac:picMkLst>
        </pc:picChg>
        <pc:picChg chg="add del mod">
          <ac:chgData name="Xinyi Shen" userId="c45f212b-5789-4129-bf03-1592b57bd5dd" providerId="ADAL" clId="{3B9B8DE3-3C79-4566-93B9-FFA74CF5F7DA}" dt="2022-05-10T20:08:48.396" v="110" actId="478"/>
          <ac:picMkLst>
            <pc:docMk/>
            <pc:sldMk cId="739275396" sldId="262"/>
            <ac:picMk id="8" creationId="{DF8A5FB7-3453-4ED7-BAFD-F5FFAECD0E39}"/>
          </ac:picMkLst>
        </pc:picChg>
        <pc:picChg chg="add del mod">
          <ac:chgData name="Xinyi Shen" userId="c45f212b-5789-4129-bf03-1592b57bd5dd" providerId="ADAL" clId="{3B9B8DE3-3C79-4566-93B9-FFA74CF5F7DA}" dt="2022-05-10T20:09:53.989" v="156" actId="478"/>
          <ac:picMkLst>
            <pc:docMk/>
            <pc:sldMk cId="739275396" sldId="262"/>
            <ac:picMk id="9" creationId="{152BDC58-A82B-4569-BA38-0D799174539F}"/>
          </ac:picMkLst>
        </pc:picChg>
        <pc:picChg chg="add del mod">
          <ac:chgData name="Xinyi Shen" userId="c45f212b-5789-4129-bf03-1592b57bd5dd" providerId="ADAL" clId="{3B9B8DE3-3C79-4566-93B9-FFA74CF5F7DA}" dt="2022-05-10T23:21:34.524" v="199" actId="478"/>
          <ac:picMkLst>
            <pc:docMk/>
            <pc:sldMk cId="739275396" sldId="262"/>
            <ac:picMk id="10" creationId="{D12F663F-BC46-461F-A452-A64B3EE4C1D4}"/>
          </ac:picMkLst>
        </pc:picChg>
        <pc:picChg chg="add mod">
          <ac:chgData name="Xinyi Shen" userId="c45f212b-5789-4129-bf03-1592b57bd5dd" providerId="ADAL" clId="{3B9B8DE3-3C79-4566-93B9-FFA74CF5F7DA}" dt="2022-05-10T23:22:38.803" v="204" actId="1076"/>
          <ac:picMkLst>
            <pc:docMk/>
            <pc:sldMk cId="739275396" sldId="262"/>
            <ac:picMk id="11" creationId="{443F6382-D419-4A7E-A7ED-6B5C1138739C}"/>
          </ac:picMkLst>
        </pc:picChg>
      </pc:sldChg>
      <pc:sldChg chg="addSp delSp modSp">
        <pc:chgData name="Xinyi Shen" userId="c45f212b-5789-4129-bf03-1592b57bd5dd" providerId="ADAL" clId="{3B9B8DE3-3C79-4566-93B9-FFA74CF5F7DA}" dt="2022-05-11T16:39:03.145" v="216" actId="1076"/>
        <pc:sldMkLst>
          <pc:docMk/>
          <pc:sldMk cId="1125154624" sldId="267"/>
        </pc:sldMkLst>
        <pc:picChg chg="add del mod">
          <ac:chgData name="Xinyi Shen" userId="c45f212b-5789-4129-bf03-1592b57bd5dd" providerId="ADAL" clId="{3B9B8DE3-3C79-4566-93B9-FFA74CF5F7DA}" dt="2022-05-10T23:22:48.874" v="208" actId="478"/>
          <ac:picMkLst>
            <pc:docMk/>
            <pc:sldMk cId="1125154624" sldId="267"/>
            <ac:picMk id="2" creationId="{1F084E87-EBBC-4B95-8FF4-471FE59E6B23}"/>
          </ac:picMkLst>
        </pc:picChg>
        <pc:picChg chg="add mod">
          <ac:chgData name="Xinyi Shen" userId="c45f212b-5789-4129-bf03-1592b57bd5dd" providerId="ADAL" clId="{3B9B8DE3-3C79-4566-93B9-FFA74CF5F7DA}" dt="2022-05-11T16:39:01.796" v="215" actId="1076"/>
          <ac:picMkLst>
            <pc:docMk/>
            <pc:sldMk cId="1125154624" sldId="267"/>
            <ac:picMk id="3" creationId="{3C6E7497-CB63-4923-87EE-DC6E73CC2101}"/>
          </ac:picMkLst>
        </pc:picChg>
        <pc:picChg chg="del">
          <ac:chgData name="Xinyi Shen" userId="c45f212b-5789-4129-bf03-1592b57bd5dd" providerId="ADAL" clId="{3B9B8DE3-3C79-4566-93B9-FFA74CF5F7DA}" dt="2022-05-10T21:25:48.208" v="176" actId="478"/>
          <ac:picMkLst>
            <pc:docMk/>
            <pc:sldMk cId="1125154624" sldId="267"/>
            <ac:picMk id="4" creationId="{5DF6E47B-8EC9-474E-9F3C-164F273FA0A0}"/>
          </ac:picMkLst>
        </pc:picChg>
        <pc:picChg chg="del">
          <ac:chgData name="Xinyi Shen" userId="c45f212b-5789-4129-bf03-1592b57bd5dd" providerId="ADAL" clId="{3B9B8DE3-3C79-4566-93B9-FFA74CF5F7DA}" dt="2022-05-10T21:25:36.613" v="173" actId="478"/>
          <ac:picMkLst>
            <pc:docMk/>
            <pc:sldMk cId="1125154624" sldId="267"/>
            <ac:picMk id="5" creationId="{79DA2E1E-4642-4073-9DD4-8311E8E2BDFC}"/>
          </ac:picMkLst>
        </pc:picChg>
        <pc:picChg chg="add del mod">
          <ac:chgData name="Xinyi Shen" userId="c45f212b-5789-4129-bf03-1592b57bd5dd" providerId="ADAL" clId="{3B9B8DE3-3C79-4566-93B9-FFA74CF5F7DA}" dt="2022-05-10T22:21:21.265" v="186" actId="478"/>
          <ac:picMkLst>
            <pc:docMk/>
            <pc:sldMk cId="1125154624" sldId="267"/>
            <ac:picMk id="8" creationId="{6F5C45A9-121D-4560-8E97-D672ADE9DE35}"/>
          </ac:picMkLst>
        </pc:picChg>
        <pc:picChg chg="add del mod">
          <ac:chgData name="Xinyi Shen" userId="c45f212b-5789-4129-bf03-1592b57bd5dd" providerId="ADAL" clId="{3B9B8DE3-3C79-4566-93B9-FFA74CF5F7DA}" dt="2022-05-10T23:22:43.669" v="205" actId="478"/>
          <ac:picMkLst>
            <pc:docMk/>
            <pc:sldMk cId="1125154624" sldId="267"/>
            <ac:picMk id="9" creationId="{9BA9C7C7-350A-45CB-A82D-8BD3E453B5FE}"/>
          </ac:picMkLst>
        </pc:picChg>
        <pc:picChg chg="add del mod">
          <ac:chgData name="Xinyi Shen" userId="c45f212b-5789-4129-bf03-1592b57bd5dd" providerId="ADAL" clId="{3B9B8DE3-3C79-4566-93B9-FFA74CF5F7DA}" dt="2022-05-10T23:17:45.023" v="195" actId="478"/>
          <ac:picMkLst>
            <pc:docMk/>
            <pc:sldMk cId="1125154624" sldId="267"/>
            <ac:picMk id="10" creationId="{0CCAC8C9-77A9-4699-801A-115D55FC4D5E}"/>
          </ac:picMkLst>
        </pc:picChg>
        <pc:picChg chg="add mod">
          <ac:chgData name="Xinyi Shen" userId="c45f212b-5789-4129-bf03-1592b57bd5dd" providerId="ADAL" clId="{3B9B8DE3-3C79-4566-93B9-FFA74CF5F7DA}" dt="2022-05-11T16:39:03.145" v="216" actId="1076"/>
          <ac:picMkLst>
            <pc:docMk/>
            <pc:sldMk cId="1125154624" sldId="267"/>
            <ac:picMk id="11" creationId="{35B24D4C-10BA-4174-80D5-698C00B6681C}"/>
          </ac:picMkLst>
        </pc:picChg>
        <pc:cxnChg chg="add mod">
          <ac:chgData name="Xinyi Shen" userId="c45f212b-5789-4129-bf03-1592b57bd5dd" providerId="ADAL" clId="{3B9B8DE3-3C79-4566-93B9-FFA74CF5F7DA}" dt="2022-05-11T16:35:02.559" v="214" actId="1076"/>
          <ac:cxnSpMkLst>
            <pc:docMk/>
            <pc:sldMk cId="1125154624" sldId="267"/>
            <ac:cxnSpMk id="4" creationId="{D3067404-6020-46B3-8E7E-5C817892DD42}"/>
          </ac:cxnSpMkLst>
        </pc:cxnChg>
      </pc:sldChg>
      <pc:sldChg chg="addSp delSp modSp add">
        <pc:chgData name="Xinyi Shen" userId="c45f212b-5789-4129-bf03-1592b57bd5dd" providerId="ADAL" clId="{3B9B8DE3-3C79-4566-93B9-FFA74CF5F7DA}" dt="2022-05-10T19:18:24.390" v="10" actId="1076"/>
        <pc:sldMkLst>
          <pc:docMk/>
          <pc:sldMk cId="316955056" sldId="269"/>
        </pc:sldMkLst>
        <pc:spChg chg="del">
          <ac:chgData name="Xinyi Shen" userId="c45f212b-5789-4129-bf03-1592b57bd5dd" providerId="ADAL" clId="{3B9B8DE3-3C79-4566-93B9-FFA74CF5F7DA}" dt="2022-05-10T19:04:12.664" v="2" actId="478"/>
          <ac:spMkLst>
            <pc:docMk/>
            <pc:sldMk cId="316955056" sldId="269"/>
            <ac:spMk id="2" creationId="{EC52FC44-6570-4671-AF53-2A656CC4FAA0}"/>
          </ac:spMkLst>
        </pc:spChg>
        <pc:spChg chg="del">
          <ac:chgData name="Xinyi Shen" userId="c45f212b-5789-4129-bf03-1592b57bd5dd" providerId="ADAL" clId="{3B9B8DE3-3C79-4566-93B9-FFA74CF5F7DA}" dt="2022-05-10T19:04:14.070" v="3" actId="478"/>
          <ac:spMkLst>
            <pc:docMk/>
            <pc:sldMk cId="316955056" sldId="269"/>
            <ac:spMk id="3" creationId="{ADC64361-1D2C-47BF-A064-F54E04B63F40}"/>
          </ac:spMkLst>
        </pc:spChg>
        <pc:spChg chg="add mod">
          <ac:chgData name="Xinyi Shen" userId="c45f212b-5789-4129-bf03-1592b57bd5dd" providerId="ADAL" clId="{3B9B8DE3-3C79-4566-93B9-FFA74CF5F7DA}" dt="2022-05-10T19:04:17.054" v="5" actId="20577"/>
          <ac:spMkLst>
            <pc:docMk/>
            <pc:sldMk cId="316955056" sldId="269"/>
            <ac:spMk id="4" creationId="{A4E8BFFD-3EE1-40A2-8322-10B7582FC9FE}"/>
          </ac:spMkLst>
        </pc:spChg>
        <pc:picChg chg="add mod">
          <ac:chgData name="Xinyi Shen" userId="c45f212b-5789-4129-bf03-1592b57bd5dd" providerId="ADAL" clId="{3B9B8DE3-3C79-4566-93B9-FFA74CF5F7DA}" dt="2022-05-10T19:18:24.390" v="10" actId="1076"/>
          <ac:picMkLst>
            <pc:docMk/>
            <pc:sldMk cId="316955056" sldId="269"/>
            <ac:picMk id="5" creationId="{C283B61D-5420-4F92-B360-55CC26D169A9}"/>
          </ac:picMkLst>
        </pc:picChg>
      </pc:sldChg>
    </pc:docChg>
  </pc:docChgLst>
  <pc:docChgLst>
    <pc:chgData name="Xinyi Shen" userId="c45f212b-5789-4129-bf03-1592b57bd5dd" providerId="ADAL" clId="{E2F960A7-BE30-4C32-BF13-9B854C683A7B}"/>
    <pc:docChg chg="custSel modSld">
      <pc:chgData name="Xinyi Shen" userId="c45f212b-5789-4129-bf03-1592b57bd5dd" providerId="ADAL" clId="{E2F960A7-BE30-4C32-BF13-9B854C683A7B}" dt="2022-05-11T18:09:28.350" v="6" actId="1076"/>
      <pc:docMkLst>
        <pc:docMk/>
      </pc:docMkLst>
      <pc:sldChg chg="addSp modSp mod">
        <pc:chgData name="Xinyi Shen" userId="c45f212b-5789-4129-bf03-1592b57bd5dd" providerId="ADAL" clId="{E2F960A7-BE30-4C32-BF13-9B854C683A7B}" dt="2022-05-11T18:09:28.350" v="6" actId="1076"/>
        <pc:sldMkLst>
          <pc:docMk/>
          <pc:sldMk cId="2082431885" sldId="260"/>
        </pc:sldMkLst>
        <pc:picChg chg="mod">
          <ac:chgData name="Xinyi Shen" userId="c45f212b-5789-4129-bf03-1592b57bd5dd" providerId="ADAL" clId="{E2F960A7-BE30-4C32-BF13-9B854C683A7B}" dt="2022-05-11T18:09:23.541" v="4" actId="1076"/>
          <ac:picMkLst>
            <pc:docMk/>
            <pc:sldMk cId="2082431885" sldId="260"/>
            <ac:picMk id="3" creationId="{E83C2319-78C4-4756-917F-E83E4278D87A}"/>
          </ac:picMkLst>
        </pc:picChg>
        <pc:picChg chg="add mod">
          <ac:chgData name="Xinyi Shen" userId="c45f212b-5789-4129-bf03-1592b57bd5dd" providerId="ADAL" clId="{E2F960A7-BE30-4C32-BF13-9B854C683A7B}" dt="2022-05-11T18:09:28.350" v="6" actId="1076"/>
          <ac:picMkLst>
            <pc:docMk/>
            <pc:sldMk cId="2082431885" sldId="260"/>
            <ac:picMk id="4" creationId="{9C27DEF8-0C86-D4DC-6754-7EFE154FA932}"/>
          </ac:picMkLst>
        </pc:picChg>
      </pc:sldChg>
      <pc:sldChg chg="delSp modSp mod">
        <pc:chgData name="Xinyi Shen" userId="c45f212b-5789-4129-bf03-1592b57bd5dd" providerId="ADAL" clId="{E2F960A7-BE30-4C32-BF13-9B854C683A7B}" dt="2022-05-11T17:25:53.426" v="3" actId="478"/>
        <pc:sldMkLst>
          <pc:docMk/>
          <pc:sldMk cId="1125154624" sldId="267"/>
        </pc:sldMkLst>
        <pc:picChg chg="mod">
          <ac:chgData name="Xinyi Shen" userId="c45f212b-5789-4129-bf03-1592b57bd5dd" providerId="ADAL" clId="{E2F960A7-BE30-4C32-BF13-9B854C683A7B}" dt="2022-05-11T17:25:51.564" v="2" actId="1076"/>
          <ac:picMkLst>
            <pc:docMk/>
            <pc:sldMk cId="1125154624" sldId="267"/>
            <ac:picMk id="3" creationId="{3C6E7497-CB63-4923-87EE-DC6E73CC2101}"/>
          </ac:picMkLst>
        </pc:picChg>
        <pc:picChg chg="mod">
          <ac:chgData name="Xinyi Shen" userId="c45f212b-5789-4129-bf03-1592b57bd5dd" providerId="ADAL" clId="{E2F960A7-BE30-4C32-BF13-9B854C683A7B}" dt="2022-05-11T17:25:46.328" v="1" actId="1076"/>
          <ac:picMkLst>
            <pc:docMk/>
            <pc:sldMk cId="1125154624" sldId="267"/>
            <ac:picMk id="11" creationId="{35B24D4C-10BA-4174-80D5-698C00B6681C}"/>
          </ac:picMkLst>
        </pc:picChg>
        <pc:cxnChg chg="del">
          <ac:chgData name="Xinyi Shen" userId="c45f212b-5789-4129-bf03-1592b57bd5dd" providerId="ADAL" clId="{E2F960A7-BE30-4C32-BF13-9B854C683A7B}" dt="2022-05-11T17:25:53.426" v="3" actId="478"/>
          <ac:cxnSpMkLst>
            <pc:docMk/>
            <pc:sldMk cId="1125154624" sldId="267"/>
            <ac:cxnSpMk id="4" creationId="{D3067404-6020-46B3-8E7E-5C817892DD42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35832-2EC3-40C3-9CEC-2FF51C0810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9F3709-08FA-43B8-B2F2-99B06504E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046D8-DA04-40C4-B613-65B37A2D6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2960F-71FF-454C-BFB4-CB201FBC4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76163-8900-452F-B3CF-E751A8075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547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A3267-3E94-4774-A4EE-CFAA9FEEF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7405C3-FEFD-4CF0-8134-E150E1E524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27695-E681-47D1-B1CC-A2A5253B0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FF797-83AA-4239-9B60-419437425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EB52-B3EA-446A-B46C-EF61F777E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05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DB75EB-BB16-4667-A0CE-8D0CD89DEE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A6DAF3-E838-4EFA-A585-94D792A66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D1CD1-36D8-4149-9290-2AA86F8BE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6A574-32C3-4528-B38B-470871A5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4F31B-1926-4F97-AC22-12AB6B82A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16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F69A9-9B45-43DA-941A-25E45F409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E1B0BC-2A46-44A9-9200-EDB14FB0A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00E2F-B9A5-4B46-A893-3D222D3AE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981F1-57E7-4BE4-AB36-5F0CF809C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A2E95-088C-431B-BD2C-CDD69E7B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58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E0DF5-0513-42F5-8999-887CC494F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FCC43B-E875-4FBB-8658-E36E5C622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89536-4D70-4E6B-B51F-8E6DCD826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405B2-80FC-43F4-932D-EE824CF31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56015-B9E3-420F-BD58-CE410F5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76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41E4D-D910-4B4A-9E32-1E287D2FD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797D4-AA27-45B1-99EF-15CB655EC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EF4DC-0B72-4354-8C50-8FB413C0E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371170-3625-4CE3-8192-C2056F8B4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2D1E6C-C31A-4F9C-A270-2A58FC60A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4349D1-15CF-489E-97D8-BB640A83B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112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B1849-911C-40D1-9F45-73F5220F3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8379BB-D9B6-4F14-8EC4-A98B97B0C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91273-7AB0-4DD9-B664-80FCC929A6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FD2ABF-7A3F-4F27-810F-087292321C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400B74-489B-4FAF-9C61-BBC66F1FF5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EA174A-6B75-49B8-A7D4-82756D02D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44996-99FB-468B-A215-96DF608FB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EADBE7-6507-44BC-A4A5-25E55BD5B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413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C8C83-F0DE-4141-80CC-92C96ED7E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48B7B4-95A6-4F0A-838C-ACB6C076B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7C1AB9-9496-47B3-8DC5-1966CD3B7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033D75-4BBB-4D91-81EC-ED88682A7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67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9F3AC-4B2D-4D92-8730-397C9B3A8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A37D52-F387-41E1-86AB-156903A4A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1621A-6B87-48A7-82BC-D62D38C20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091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127B7-DEBB-4AE8-8653-8AE22F074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29735-05A0-40D2-A0DF-8737ADAD4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B4FB87-7FC6-4F35-B2C5-C7DF218A1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2DD8D4-1915-4C38-8ABD-50C368BF9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833E61-BD7A-453E-8263-7904F823C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55DA6-AEB7-423B-9E8F-DDF41D82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680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E4CC9-DFBB-4E49-9ACF-92207783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94B8A-C38E-4069-81B3-5A261AB775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622388-A9CA-42D8-BC20-BCC71F6DF8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065598-EA79-4BD8-B39A-4C973FB52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0ECB45-500F-4A4F-9F49-6779679DA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5704E4-A381-403E-87C1-C62A8A470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387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840FA4-CDE7-4E99-A852-97440C92E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40559F-EFD4-46DA-B1C1-7D02BC03A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3F551-43BE-4BF7-BDF8-025BAB22FF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A77BB-5F20-49E3-8DC3-877562CCBB7A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96622-7CBD-4574-A551-4FE3999F1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60A33-ECC6-4C91-8B9D-B14671371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3B33A-EDD7-4E20-943D-F462A6E448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556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762D0E-F37C-421D-ABFE-8495091BB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86182"/>
            <a:ext cx="5518150" cy="4978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07DBF1-E167-440B-9A26-6F13D6C07B6A}"/>
              </a:ext>
            </a:extLst>
          </p:cNvPr>
          <p:cNvSpPr txBox="1"/>
          <p:nvPr/>
        </p:nvSpPr>
        <p:spPr>
          <a:xfrm>
            <a:off x="9782269" y="3567127"/>
            <a:ext cx="289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*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757D6F-CFBC-466F-98D6-A12B0123E942}"/>
              </a:ext>
            </a:extLst>
          </p:cNvPr>
          <p:cNvSpPr txBox="1"/>
          <p:nvPr/>
        </p:nvSpPr>
        <p:spPr>
          <a:xfrm>
            <a:off x="9421639" y="755350"/>
            <a:ext cx="2070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* I-rich Phase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036EDE-07BA-40F8-AD59-B0431C874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37" y="986182"/>
            <a:ext cx="5548892" cy="49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0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6CB8945-4DD1-46D2-9E40-C181087D5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1308100"/>
            <a:ext cx="4724400" cy="42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277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1</cp:revision>
  <dcterms:created xsi:type="dcterms:W3CDTF">2022-05-03T17:03:55Z</dcterms:created>
  <dcterms:modified xsi:type="dcterms:W3CDTF">2024-07-23T00:08:44Z</dcterms:modified>
</cp:coreProperties>
</file>